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 id="2147484505" r:id="rId5"/>
    <p:sldMasterId id="2147484533" r:id="rId6"/>
  </p:sldMasterIdLst>
  <p:notesMasterIdLst>
    <p:notesMasterId r:id="rId48"/>
  </p:notesMasterIdLst>
  <p:handoutMasterIdLst>
    <p:handoutMasterId r:id="rId49"/>
  </p:handoutMasterIdLst>
  <p:sldIdLst>
    <p:sldId id="2349" r:id="rId7"/>
    <p:sldId id="2380" r:id="rId8"/>
    <p:sldId id="4029" r:id="rId9"/>
    <p:sldId id="4030" r:id="rId10"/>
    <p:sldId id="4031" r:id="rId11"/>
    <p:sldId id="4034" r:id="rId12"/>
    <p:sldId id="4035" r:id="rId13"/>
    <p:sldId id="4036" r:id="rId14"/>
    <p:sldId id="4037" r:id="rId15"/>
    <p:sldId id="4056" r:id="rId16"/>
    <p:sldId id="4038" r:id="rId17"/>
    <p:sldId id="4057" r:id="rId18"/>
    <p:sldId id="4058" r:id="rId19"/>
    <p:sldId id="4040" r:id="rId20"/>
    <p:sldId id="4039" r:id="rId21"/>
    <p:sldId id="4042" r:id="rId22"/>
    <p:sldId id="4043" r:id="rId23"/>
    <p:sldId id="4060" r:id="rId24"/>
    <p:sldId id="4055" r:id="rId25"/>
    <p:sldId id="4061" r:id="rId26"/>
    <p:sldId id="4044" r:id="rId27"/>
    <p:sldId id="4032" r:id="rId28"/>
    <p:sldId id="4062" r:id="rId29"/>
    <p:sldId id="4033" r:id="rId30"/>
    <p:sldId id="4045" r:id="rId31"/>
    <p:sldId id="4063" r:id="rId32"/>
    <p:sldId id="4047" r:id="rId33"/>
    <p:sldId id="4064" r:id="rId34"/>
    <p:sldId id="4048" r:id="rId35"/>
    <p:sldId id="4067" r:id="rId36"/>
    <p:sldId id="4050" r:id="rId37"/>
    <p:sldId id="4068" r:id="rId38"/>
    <p:sldId id="4069" r:id="rId39"/>
    <p:sldId id="4051" r:id="rId40"/>
    <p:sldId id="4070" r:id="rId41"/>
    <p:sldId id="4053" r:id="rId42"/>
    <p:sldId id="4054" r:id="rId43"/>
    <p:sldId id="4071" r:id="rId44"/>
    <p:sldId id="4072" r:id="rId45"/>
    <p:sldId id="4075" r:id="rId46"/>
    <p:sldId id="4073" r:id="rId47"/>
  </p:sldIdLst>
  <p:sldSz cx="14630400" cy="8229600"/>
  <p:notesSz cx="6858000" cy="9144000"/>
  <p:embeddedFontLst>
    <p:embeddedFont>
      <p:font typeface="Amazon Ember" panose="020B0603020204020204" pitchFamily="34" charset="0"/>
      <p:regular r:id="rId50"/>
      <p:bold r:id="rId51"/>
      <p:italic r:id="rId52"/>
      <p:boldItalic r:id="rId53"/>
    </p:embeddedFont>
    <p:embeddedFont>
      <p:font typeface="Amazon Ember Display" panose="020F0603020204020204" pitchFamily="34" charset="0"/>
      <p:regular r:id="rId54"/>
      <p:bold r:id="rId55"/>
      <p:italic r:id="rId56"/>
      <p:boldItalic r:id="rId57"/>
    </p:embeddedFont>
    <p:embeddedFont>
      <p:font typeface="Amazon Ember Heavy" panose="020B0803020204020204" pitchFamily="34" charset="0"/>
      <p:bold r:id="rId58"/>
      <p:italic r:id="rId59"/>
      <p:boldItalic r:id="rId60"/>
    </p:embeddedFont>
    <p:embeddedFont>
      <p:font typeface="Amazon Ember Light" panose="020B0403020204020204" pitchFamily="34" charset="0"/>
      <p:regular r:id="rId61"/>
      <p:italic r:id="rId62"/>
    </p:embeddedFont>
    <p:embeddedFont>
      <p:font typeface="Amazon Ember Regular" panose="020B0604020202020204" charset="0"/>
      <p:regular r:id="rId63"/>
      <p:bold r:id="rId64"/>
      <p:italic r:id="rId65"/>
      <p:boldItalic r:id="rId66"/>
    </p:embeddedFont>
    <p:embeddedFont>
      <p:font typeface="Calibri" panose="020F0502020204030204" pitchFamily="34" charset="0"/>
      <p:regular r:id="rId67"/>
      <p:bold r:id="rId68"/>
      <p:italic r:id="rId69"/>
      <p:boldItalic r:id="rId70"/>
    </p:embeddedFont>
    <p:embeddedFont>
      <p:font typeface="Consolas" panose="020B0609020204030204" pitchFamily="49" charset="0"/>
      <p:regular r:id="rId71"/>
      <p:bold r:id="rId72"/>
      <p:italic r:id="rId73"/>
      <p:boldItalic r:id="rId74"/>
    </p:embeddedFont>
    <p:embeddedFont>
      <p:font typeface="Lucida Console" panose="020B0609040504020204" pitchFamily="49" charset="0"/>
      <p:regular r:id="rId75"/>
    </p:embeddedFont>
  </p:embeddedFontLst>
  <p:defaultTextStyle>
    <a:defPPr>
      <a:defRPr lang="en-US"/>
    </a:defPPr>
    <a:lvl1pPr algn="l" defTabSz="1096963" rtl="0" eaLnBrk="0" fontAlgn="base" hangingPunct="0">
      <a:spcBef>
        <a:spcPct val="0"/>
      </a:spcBef>
      <a:spcAft>
        <a:spcPct val="0"/>
      </a:spcAft>
      <a:defRPr sz="2100" kern="1200">
        <a:solidFill>
          <a:schemeClr val="tx1"/>
        </a:solidFill>
        <a:latin typeface="Amazon Ember" panose="020B0603020204020204" pitchFamily="34" charset="0"/>
        <a:ea typeface="+mn-ea"/>
        <a:cs typeface="+mn-cs"/>
      </a:defRPr>
    </a:lvl1pPr>
    <a:lvl2pPr marL="547688" indent="-90488" algn="l" defTabSz="1096963" rtl="0" eaLnBrk="0" fontAlgn="base" hangingPunct="0">
      <a:spcBef>
        <a:spcPct val="0"/>
      </a:spcBef>
      <a:spcAft>
        <a:spcPct val="0"/>
      </a:spcAft>
      <a:defRPr sz="2100" kern="1200">
        <a:solidFill>
          <a:schemeClr val="tx1"/>
        </a:solidFill>
        <a:latin typeface="Amazon Ember" panose="020B0603020204020204" pitchFamily="34" charset="0"/>
        <a:ea typeface="+mn-ea"/>
        <a:cs typeface="+mn-cs"/>
      </a:defRPr>
    </a:lvl2pPr>
    <a:lvl3pPr marL="1096963" indent="-182563" algn="l" defTabSz="1096963" rtl="0" eaLnBrk="0" fontAlgn="base" hangingPunct="0">
      <a:spcBef>
        <a:spcPct val="0"/>
      </a:spcBef>
      <a:spcAft>
        <a:spcPct val="0"/>
      </a:spcAft>
      <a:defRPr sz="2100" kern="1200">
        <a:solidFill>
          <a:schemeClr val="tx1"/>
        </a:solidFill>
        <a:latin typeface="Amazon Ember" panose="020B0603020204020204" pitchFamily="34" charset="0"/>
        <a:ea typeface="+mn-ea"/>
        <a:cs typeface="+mn-cs"/>
      </a:defRPr>
    </a:lvl3pPr>
    <a:lvl4pPr marL="1644650" indent="-273050" algn="l" defTabSz="1096963" rtl="0" eaLnBrk="0" fontAlgn="base" hangingPunct="0">
      <a:spcBef>
        <a:spcPct val="0"/>
      </a:spcBef>
      <a:spcAft>
        <a:spcPct val="0"/>
      </a:spcAft>
      <a:defRPr sz="2100" kern="1200">
        <a:solidFill>
          <a:schemeClr val="tx1"/>
        </a:solidFill>
        <a:latin typeface="Amazon Ember" panose="020B0603020204020204" pitchFamily="34" charset="0"/>
        <a:ea typeface="+mn-ea"/>
        <a:cs typeface="+mn-cs"/>
      </a:defRPr>
    </a:lvl4pPr>
    <a:lvl5pPr marL="2193925" indent="-365125" algn="l" defTabSz="1096963" rtl="0" eaLnBrk="0" fontAlgn="base" hangingPunct="0">
      <a:spcBef>
        <a:spcPct val="0"/>
      </a:spcBef>
      <a:spcAft>
        <a:spcPct val="0"/>
      </a:spcAft>
      <a:defRPr sz="2100" kern="1200">
        <a:solidFill>
          <a:schemeClr val="tx1"/>
        </a:solidFill>
        <a:latin typeface="Amazon Ember" panose="020B0603020204020204" pitchFamily="34" charset="0"/>
        <a:ea typeface="+mn-ea"/>
        <a:cs typeface="+mn-cs"/>
      </a:defRPr>
    </a:lvl5pPr>
    <a:lvl6pPr marL="2286000" algn="l" defTabSz="914400" rtl="0" eaLnBrk="1" latinLnBrk="0" hangingPunct="1">
      <a:defRPr sz="2100" kern="1200">
        <a:solidFill>
          <a:schemeClr val="tx1"/>
        </a:solidFill>
        <a:latin typeface="Amazon Ember" panose="020B0603020204020204" pitchFamily="34" charset="0"/>
        <a:ea typeface="+mn-ea"/>
        <a:cs typeface="+mn-cs"/>
      </a:defRPr>
    </a:lvl6pPr>
    <a:lvl7pPr marL="2743200" algn="l" defTabSz="914400" rtl="0" eaLnBrk="1" latinLnBrk="0" hangingPunct="1">
      <a:defRPr sz="2100" kern="1200">
        <a:solidFill>
          <a:schemeClr val="tx1"/>
        </a:solidFill>
        <a:latin typeface="Amazon Ember" panose="020B0603020204020204" pitchFamily="34" charset="0"/>
        <a:ea typeface="+mn-ea"/>
        <a:cs typeface="+mn-cs"/>
      </a:defRPr>
    </a:lvl7pPr>
    <a:lvl8pPr marL="3200400" algn="l" defTabSz="914400" rtl="0" eaLnBrk="1" latinLnBrk="0" hangingPunct="1">
      <a:defRPr sz="2100" kern="1200">
        <a:solidFill>
          <a:schemeClr val="tx1"/>
        </a:solidFill>
        <a:latin typeface="Amazon Ember" panose="020B0603020204020204" pitchFamily="34" charset="0"/>
        <a:ea typeface="+mn-ea"/>
        <a:cs typeface="+mn-cs"/>
      </a:defRPr>
    </a:lvl8pPr>
    <a:lvl9pPr marL="3657600" algn="l" defTabSz="914400" rtl="0" eaLnBrk="1" latinLnBrk="0" hangingPunct="1">
      <a:defRPr sz="2100" kern="1200">
        <a:solidFill>
          <a:schemeClr val="tx1"/>
        </a:solidFill>
        <a:latin typeface="Amazon Ember" panose="020B0603020204020204" pitchFamily="34" charset="0"/>
        <a:ea typeface="+mn-ea"/>
        <a:cs typeface="+mn-cs"/>
      </a:defRPr>
    </a:lvl9pPr>
  </p:defaultTextStyle>
  <p:extLst>
    <p:ext uri="{EFAFB233-063F-42B5-8137-9DF3F51BA10A}">
      <p15:sldGuideLst xmlns:p15="http://schemas.microsoft.com/office/powerpoint/2012/main">
        <p15:guide id="1" orient="horz" pos="2232" userDrawn="1">
          <p15:clr>
            <a:srgbClr val="A4A3A4"/>
          </p15:clr>
        </p15:guide>
        <p15:guide id="2" pos="4872" userDrawn="1">
          <p15:clr>
            <a:srgbClr val="A4A3A4"/>
          </p15:clr>
        </p15:guide>
        <p15:guide id="5" pos="312" userDrawn="1">
          <p15:clr>
            <a:srgbClr val="A4A3A4"/>
          </p15:clr>
        </p15:guide>
        <p15:guide id="6" pos="1728" userDrawn="1">
          <p15:clr>
            <a:srgbClr val="A4A3A4"/>
          </p15:clr>
        </p15:guide>
        <p15:guide id="7" orient="horz" pos="10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ku Uchikawa" initials="" lastIdx="11" clrIdx="0"/>
  <p:cmAuthor id="2" name="Strom, Hilary" initials="SH" lastIdx="5" clrIdx="14">
    <p:extLst>
      <p:ext uri="{19B8F6BF-5375-455C-9EA6-DF929625EA0E}">
        <p15:presenceInfo xmlns:p15="http://schemas.microsoft.com/office/powerpoint/2012/main" userId="Strom, Hilary" providerId="None"/>
      </p:ext>
    </p:extLst>
  </p:cmAuthor>
  <p:cmAuthor id="3" name="Unknown User2" initials="Unknown User2" lastIdx="43" clrIdx="1"/>
  <p:cmAuthor id="4" name="Patton, Sara" initials="PS" lastIdx="75" clrIdx="8"/>
  <p:cmAuthor id="5" name="Monica Lueder" initials="" lastIdx="22" clrIdx="2"/>
  <p:cmAuthor id="6" name="Lowe, Ashley" initials="" lastIdx="17" clrIdx="9"/>
  <p:cmAuthor id="7" name="Mary Feil-Jacobs" initials="" lastIdx="22" clrIdx="3"/>
  <p:cmAuthor id="8" name="Mitchell Derrey" initials="" lastIdx="28" clrIdx="4"/>
  <p:cmAuthor id="9" name="Unknown User1" initials="Unknown User1" lastIdx="8" clrIdx="5"/>
  <p:cmAuthor id="10" name="Unknown User3" initials="Unknown User3" lastIdx="14" clrIdx="6"/>
  <p:cmAuthor id="11" name="Lowe, Ashley" initials="LA" lastIdx="7" clrIdx="10">
    <p:extLst>
      <p:ext uri="{19B8F6BF-5375-455C-9EA6-DF929625EA0E}">
        <p15:presenceInfo xmlns:p15="http://schemas.microsoft.com/office/powerpoint/2012/main" userId="S-1-5-21-1407069837-2091007605-538272213-35251140" providerId="AD"/>
      </p:ext>
    </p:extLst>
  </p:cmAuthor>
  <p:cmAuthor id="12" name="Microsoft Office User" initials="MOU" lastIdx="1" clrIdx="11">
    <p:extLst>
      <p:ext uri="{19B8F6BF-5375-455C-9EA6-DF929625EA0E}">
        <p15:presenceInfo xmlns:p15="http://schemas.microsoft.com/office/powerpoint/2012/main" userId="Microsoft Office User" providerId="None"/>
      </p:ext>
    </p:extLst>
  </p:cmAuthor>
  <p:cmAuthor id="13" name="Nelson, Ruth" initials="NR" lastIdx="62" clrIdx="12">
    <p:extLst>
      <p:ext uri="{19B8F6BF-5375-455C-9EA6-DF929625EA0E}">
        <p15:presenceInfo xmlns:p15="http://schemas.microsoft.com/office/powerpoint/2012/main" userId="S-1-5-21-1407069837-2091007605-538272213-36477465" providerId="AD"/>
      </p:ext>
    </p:extLst>
  </p:cmAuthor>
  <p:cmAuthor id="14" name="Ruth Nelson" initials="RN" lastIdx="76" clrIdx="13">
    <p:extLst>
      <p:ext uri="{19B8F6BF-5375-455C-9EA6-DF929625EA0E}">
        <p15:presenceInfo xmlns:p15="http://schemas.microsoft.com/office/powerpoint/2012/main" userId="Ruth Nels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C24E"/>
    <a:srgbClr val="E659D6"/>
    <a:srgbClr val="1616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56" autoAdjust="0"/>
    <p:restoredTop sz="78324" autoAdjust="0"/>
  </p:normalViewPr>
  <p:slideViewPr>
    <p:cSldViewPr snapToGrid="0">
      <p:cViewPr varScale="1">
        <p:scale>
          <a:sx n="44" d="100"/>
          <a:sy n="44" d="100"/>
        </p:scale>
        <p:origin x="1016" y="44"/>
      </p:cViewPr>
      <p:guideLst>
        <p:guide orient="horz" pos="2232"/>
        <p:guide pos="4872"/>
        <p:guide pos="312"/>
        <p:guide pos="1728"/>
        <p:guide orient="horz" pos="1080"/>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81" d="100"/>
          <a:sy n="81" d="100"/>
        </p:scale>
        <p:origin x="3894"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font" Target="fonts/font19.fntdata"/><Relationship Id="rId76" Type="http://schemas.openxmlformats.org/officeDocument/2006/relationships/commentAuthors" Target="commentAuthors.xml"/><Relationship Id="rId7" Type="http://schemas.openxmlformats.org/officeDocument/2006/relationships/slide" Target="slides/slide1.xml"/><Relationship Id="rId71" Type="http://schemas.openxmlformats.org/officeDocument/2006/relationships/font" Target="fonts/font22.fntdata"/><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font" Target="fonts/font25.fntdata"/><Relationship Id="rId79"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font" Target="fonts/font12.fntdata"/><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notesMaster" Target="notesMasters/notesMaster1.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presProps" Target="presProps.xml"/><Relationship Id="rId8" Type="http://schemas.openxmlformats.org/officeDocument/2006/relationships/slide" Target="slides/slide2.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handoutMaster" Target="handoutMasters/handoutMaster1.xml"/><Relationship Id="rId57" Type="http://schemas.openxmlformats.org/officeDocument/2006/relationships/font" Target="fonts/font8.fntdata"/></Relationships>
</file>

<file path=ppt/diagrams/_rels/data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 Id="rId5" Type="http://schemas.openxmlformats.org/officeDocument/2006/relationships/image" Target="../media/image21.png"/><Relationship Id="rId4" Type="http://schemas.openxmlformats.org/officeDocument/2006/relationships/image" Target="../media/image20.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 Id="rId5" Type="http://schemas.openxmlformats.org/officeDocument/2006/relationships/image" Target="../media/image21.png"/><Relationship Id="rId4" Type="http://schemas.openxmlformats.org/officeDocument/2006/relationships/image" Target="../media/image2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A1EEB4-5B00-43FA-8BB3-E984E401C6D0}" type="doc">
      <dgm:prSet loTypeId="urn:microsoft.com/office/officeart/2005/8/layout/hProcess11" loCatId="process" qsTypeId="urn:microsoft.com/office/officeart/2005/8/quickstyle/simple1" qsCatId="simple" csTypeId="urn:microsoft.com/office/officeart/2005/8/colors/accent1_2" csCatId="accent1"/>
      <dgm:spPr/>
      <dgm:t>
        <a:bodyPr/>
        <a:lstStyle/>
        <a:p>
          <a:endParaRPr lang="en-US"/>
        </a:p>
      </dgm:t>
    </dgm:pt>
    <dgm:pt modelId="{6B1C8CBA-CDDC-4AD2-909F-FF2C318860B4}">
      <dgm:prSet/>
      <dgm:spPr/>
      <dgm:t>
        <a:bodyPr/>
        <a:lstStyle/>
        <a:p>
          <a:r>
            <a:rPr lang="en-US"/>
            <a:t>How can we access UI, API, and CLI </a:t>
          </a:r>
        </a:p>
      </dgm:t>
    </dgm:pt>
    <dgm:pt modelId="{AC27CA36-D512-4414-A2D3-4B19F863591F}" type="parTrans" cxnId="{D1B74798-1F68-49C0-8FEE-9EAB13D51DBC}">
      <dgm:prSet/>
      <dgm:spPr/>
      <dgm:t>
        <a:bodyPr/>
        <a:lstStyle/>
        <a:p>
          <a:endParaRPr lang="en-US"/>
        </a:p>
      </dgm:t>
    </dgm:pt>
    <dgm:pt modelId="{57AF8235-B9C6-4C18-B2F6-AC703380B6DA}" type="sibTrans" cxnId="{D1B74798-1F68-49C0-8FEE-9EAB13D51DBC}">
      <dgm:prSet/>
      <dgm:spPr/>
      <dgm:t>
        <a:bodyPr/>
        <a:lstStyle/>
        <a:p>
          <a:endParaRPr lang="en-US"/>
        </a:p>
      </dgm:t>
    </dgm:pt>
    <dgm:pt modelId="{19452C55-09BC-4C7B-87B9-E198B2B7A667}">
      <dgm:prSet/>
      <dgm:spPr/>
      <dgm:t>
        <a:bodyPr/>
        <a:lstStyle/>
        <a:p>
          <a:r>
            <a:rPr lang="en-US"/>
            <a:t>Create a new AWS account</a:t>
          </a:r>
        </a:p>
      </dgm:t>
    </dgm:pt>
    <dgm:pt modelId="{83B87886-D340-4EAD-BBC7-9DBD30B4B5B2}" type="parTrans" cxnId="{853C5E0D-B38E-4CA4-B02B-597813EF015F}">
      <dgm:prSet/>
      <dgm:spPr/>
      <dgm:t>
        <a:bodyPr/>
        <a:lstStyle/>
        <a:p>
          <a:endParaRPr lang="en-US"/>
        </a:p>
      </dgm:t>
    </dgm:pt>
    <dgm:pt modelId="{28F746CF-9172-4B94-93CC-B40A4B6D5F9D}" type="sibTrans" cxnId="{853C5E0D-B38E-4CA4-B02B-597813EF015F}">
      <dgm:prSet/>
      <dgm:spPr/>
      <dgm:t>
        <a:bodyPr/>
        <a:lstStyle/>
        <a:p>
          <a:endParaRPr lang="en-US"/>
        </a:p>
      </dgm:t>
    </dgm:pt>
    <dgm:pt modelId="{F6C45C40-D32B-4A22-9A26-5A069AD77A35}">
      <dgm:prSet/>
      <dgm:spPr/>
      <dgm:t>
        <a:bodyPr/>
        <a:lstStyle/>
        <a:p>
          <a:r>
            <a:rPr lang="en-US"/>
            <a:t>Secure the root user</a:t>
          </a:r>
        </a:p>
      </dgm:t>
    </dgm:pt>
    <dgm:pt modelId="{B01A49C0-D1FD-4E94-8058-DC30B78F9F48}" type="parTrans" cxnId="{A531A9A5-8F49-4A38-BEF1-ADF3C1644BFA}">
      <dgm:prSet/>
      <dgm:spPr/>
      <dgm:t>
        <a:bodyPr/>
        <a:lstStyle/>
        <a:p>
          <a:endParaRPr lang="en-US"/>
        </a:p>
      </dgm:t>
    </dgm:pt>
    <dgm:pt modelId="{6AF12459-D0A0-469A-AFC2-AB7A74FCA199}" type="sibTrans" cxnId="{A531A9A5-8F49-4A38-BEF1-ADF3C1644BFA}">
      <dgm:prSet/>
      <dgm:spPr/>
      <dgm:t>
        <a:bodyPr/>
        <a:lstStyle/>
        <a:p>
          <a:endParaRPr lang="en-US"/>
        </a:p>
      </dgm:t>
    </dgm:pt>
    <dgm:pt modelId="{C5C35DD1-7EF2-43E6-842B-0A79574B6F7C}">
      <dgm:prSet/>
      <dgm:spPr/>
      <dgm:t>
        <a:bodyPr/>
        <a:lstStyle/>
        <a:p>
          <a:r>
            <a:rPr lang="en-US"/>
            <a:t>Create an IAM user to use in the account</a:t>
          </a:r>
        </a:p>
      </dgm:t>
    </dgm:pt>
    <dgm:pt modelId="{07E59FD1-B917-44DB-949B-4A262EC828DC}" type="parTrans" cxnId="{9A8DE9ED-955D-4680-8B61-102BC794686B}">
      <dgm:prSet/>
      <dgm:spPr/>
      <dgm:t>
        <a:bodyPr/>
        <a:lstStyle/>
        <a:p>
          <a:endParaRPr lang="en-US"/>
        </a:p>
      </dgm:t>
    </dgm:pt>
    <dgm:pt modelId="{BD0741C5-A5CD-418D-9457-D3F8373A1749}" type="sibTrans" cxnId="{9A8DE9ED-955D-4680-8B61-102BC794686B}">
      <dgm:prSet/>
      <dgm:spPr/>
      <dgm:t>
        <a:bodyPr/>
        <a:lstStyle/>
        <a:p>
          <a:endParaRPr lang="en-US"/>
        </a:p>
      </dgm:t>
    </dgm:pt>
    <dgm:pt modelId="{566F41C5-8863-4688-A18F-C75AC34838E3}">
      <dgm:prSet/>
      <dgm:spPr/>
      <dgm:t>
        <a:bodyPr/>
        <a:lstStyle/>
        <a:p>
          <a:r>
            <a:rPr lang="en-US"/>
            <a:t>Set up the AWS CLI</a:t>
          </a:r>
        </a:p>
      </dgm:t>
    </dgm:pt>
    <dgm:pt modelId="{E73793CC-9C17-4F24-ACF8-D67065133A32}" type="parTrans" cxnId="{A69893D4-4847-43EA-BA45-6AE2E38FEB1A}">
      <dgm:prSet/>
      <dgm:spPr/>
      <dgm:t>
        <a:bodyPr/>
        <a:lstStyle/>
        <a:p>
          <a:endParaRPr lang="en-US"/>
        </a:p>
      </dgm:t>
    </dgm:pt>
    <dgm:pt modelId="{AA0C9063-5A50-4199-8CA8-944D959594C1}" type="sibTrans" cxnId="{A69893D4-4847-43EA-BA45-6AE2E38FEB1A}">
      <dgm:prSet/>
      <dgm:spPr/>
      <dgm:t>
        <a:bodyPr/>
        <a:lstStyle/>
        <a:p>
          <a:endParaRPr lang="en-US"/>
        </a:p>
      </dgm:t>
    </dgm:pt>
    <dgm:pt modelId="{0ED9DE11-ABBD-4E5E-B109-548D21B4E5D2}">
      <dgm:prSet/>
      <dgm:spPr/>
      <dgm:t>
        <a:bodyPr/>
        <a:lstStyle/>
        <a:p>
          <a:r>
            <a:rPr lang="en-US"/>
            <a:t>Setup Billing alarm, budget and cost explorer</a:t>
          </a:r>
        </a:p>
      </dgm:t>
    </dgm:pt>
    <dgm:pt modelId="{74ED3A1B-8ACF-4FF3-9A59-CAE033164AAF}" type="parTrans" cxnId="{AF5A67F6-048D-42DD-A5E2-143C07E593DB}">
      <dgm:prSet/>
      <dgm:spPr/>
      <dgm:t>
        <a:bodyPr/>
        <a:lstStyle/>
        <a:p>
          <a:endParaRPr lang="en-US"/>
        </a:p>
      </dgm:t>
    </dgm:pt>
    <dgm:pt modelId="{D514CD39-E6B1-4407-A649-D70473484C1A}" type="sibTrans" cxnId="{AF5A67F6-048D-42DD-A5E2-143C07E593DB}">
      <dgm:prSet/>
      <dgm:spPr/>
      <dgm:t>
        <a:bodyPr/>
        <a:lstStyle/>
        <a:p>
          <a:endParaRPr lang="en-US"/>
        </a:p>
      </dgm:t>
    </dgm:pt>
    <dgm:pt modelId="{0697C17D-EFCE-4CB4-A094-02AC6586C654}" type="pres">
      <dgm:prSet presAssocID="{EBA1EEB4-5B00-43FA-8BB3-E984E401C6D0}" presName="Name0" presStyleCnt="0">
        <dgm:presLayoutVars>
          <dgm:dir/>
          <dgm:resizeHandles val="exact"/>
        </dgm:presLayoutVars>
      </dgm:prSet>
      <dgm:spPr/>
    </dgm:pt>
    <dgm:pt modelId="{6D6366E3-EA6E-4722-B2F8-889B939E04F4}" type="pres">
      <dgm:prSet presAssocID="{EBA1EEB4-5B00-43FA-8BB3-E984E401C6D0}" presName="arrow" presStyleLbl="bgShp" presStyleIdx="0" presStyleCnt="1"/>
      <dgm:spPr/>
    </dgm:pt>
    <dgm:pt modelId="{A491426A-1970-4DC9-A3BF-F1D45AAEE237}" type="pres">
      <dgm:prSet presAssocID="{EBA1EEB4-5B00-43FA-8BB3-E984E401C6D0}" presName="points" presStyleCnt="0"/>
      <dgm:spPr/>
    </dgm:pt>
    <dgm:pt modelId="{F6A56428-3C34-4621-BBD1-021BE7E04158}" type="pres">
      <dgm:prSet presAssocID="{6B1C8CBA-CDDC-4AD2-909F-FF2C318860B4}" presName="compositeA" presStyleCnt="0"/>
      <dgm:spPr/>
    </dgm:pt>
    <dgm:pt modelId="{C24F9DF9-7B3B-4B53-9E23-5CCFFD163849}" type="pres">
      <dgm:prSet presAssocID="{6B1C8CBA-CDDC-4AD2-909F-FF2C318860B4}" presName="textA" presStyleLbl="revTx" presStyleIdx="0" presStyleCnt="6">
        <dgm:presLayoutVars>
          <dgm:bulletEnabled val="1"/>
        </dgm:presLayoutVars>
      </dgm:prSet>
      <dgm:spPr/>
    </dgm:pt>
    <dgm:pt modelId="{16313460-83F4-4264-A5DB-7250594012C9}" type="pres">
      <dgm:prSet presAssocID="{6B1C8CBA-CDDC-4AD2-909F-FF2C318860B4}" presName="circleA" presStyleLbl="node1" presStyleIdx="0" presStyleCnt="6"/>
      <dgm:spPr/>
    </dgm:pt>
    <dgm:pt modelId="{E2D0319C-7344-4EAE-A7A9-DF434139ACAD}" type="pres">
      <dgm:prSet presAssocID="{6B1C8CBA-CDDC-4AD2-909F-FF2C318860B4}" presName="spaceA" presStyleCnt="0"/>
      <dgm:spPr/>
    </dgm:pt>
    <dgm:pt modelId="{333CB6FB-5F64-4299-A0D7-0B2BE50CC134}" type="pres">
      <dgm:prSet presAssocID="{57AF8235-B9C6-4C18-B2F6-AC703380B6DA}" presName="space" presStyleCnt="0"/>
      <dgm:spPr/>
    </dgm:pt>
    <dgm:pt modelId="{2F708FD0-EB2E-43A2-9692-C4F7DA73E67F}" type="pres">
      <dgm:prSet presAssocID="{19452C55-09BC-4C7B-87B9-E198B2B7A667}" presName="compositeB" presStyleCnt="0"/>
      <dgm:spPr/>
    </dgm:pt>
    <dgm:pt modelId="{C4D03625-BB25-4FC0-8ED4-700630FE49BD}" type="pres">
      <dgm:prSet presAssocID="{19452C55-09BC-4C7B-87B9-E198B2B7A667}" presName="textB" presStyleLbl="revTx" presStyleIdx="1" presStyleCnt="6">
        <dgm:presLayoutVars>
          <dgm:bulletEnabled val="1"/>
        </dgm:presLayoutVars>
      </dgm:prSet>
      <dgm:spPr/>
    </dgm:pt>
    <dgm:pt modelId="{363A8439-BBAC-45BB-A846-891219F8AC52}" type="pres">
      <dgm:prSet presAssocID="{19452C55-09BC-4C7B-87B9-E198B2B7A667}" presName="circleB" presStyleLbl="node1" presStyleIdx="1" presStyleCnt="6"/>
      <dgm:spPr/>
    </dgm:pt>
    <dgm:pt modelId="{7E90AB6A-8EA2-4EB0-836B-921A041A2264}" type="pres">
      <dgm:prSet presAssocID="{19452C55-09BC-4C7B-87B9-E198B2B7A667}" presName="spaceB" presStyleCnt="0"/>
      <dgm:spPr/>
    </dgm:pt>
    <dgm:pt modelId="{991249A5-7EA0-4B51-B3D5-DF48B12F9960}" type="pres">
      <dgm:prSet presAssocID="{28F746CF-9172-4B94-93CC-B40A4B6D5F9D}" presName="space" presStyleCnt="0"/>
      <dgm:spPr/>
    </dgm:pt>
    <dgm:pt modelId="{9D82B984-11F7-4DD0-AFED-35F047468DC0}" type="pres">
      <dgm:prSet presAssocID="{F6C45C40-D32B-4A22-9A26-5A069AD77A35}" presName="compositeA" presStyleCnt="0"/>
      <dgm:spPr/>
    </dgm:pt>
    <dgm:pt modelId="{6FB0AD2B-1042-4CD3-8243-D1DC0CC7AC05}" type="pres">
      <dgm:prSet presAssocID="{F6C45C40-D32B-4A22-9A26-5A069AD77A35}" presName="textA" presStyleLbl="revTx" presStyleIdx="2" presStyleCnt="6">
        <dgm:presLayoutVars>
          <dgm:bulletEnabled val="1"/>
        </dgm:presLayoutVars>
      </dgm:prSet>
      <dgm:spPr/>
    </dgm:pt>
    <dgm:pt modelId="{7A7D12F3-7C0C-4FE5-B698-E5CAF24885E7}" type="pres">
      <dgm:prSet presAssocID="{F6C45C40-D32B-4A22-9A26-5A069AD77A35}" presName="circleA" presStyleLbl="node1" presStyleIdx="2" presStyleCnt="6"/>
      <dgm:spPr/>
    </dgm:pt>
    <dgm:pt modelId="{CE0A6FDD-A796-4330-8C1F-855DF860CF81}" type="pres">
      <dgm:prSet presAssocID="{F6C45C40-D32B-4A22-9A26-5A069AD77A35}" presName="spaceA" presStyleCnt="0"/>
      <dgm:spPr/>
    </dgm:pt>
    <dgm:pt modelId="{F3FB5989-35A8-47B9-83B2-E5126D4B86A2}" type="pres">
      <dgm:prSet presAssocID="{6AF12459-D0A0-469A-AFC2-AB7A74FCA199}" presName="space" presStyleCnt="0"/>
      <dgm:spPr/>
    </dgm:pt>
    <dgm:pt modelId="{445EFB5B-8A31-4306-A9C6-2D756BCF83EA}" type="pres">
      <dgm:prSet presAssocID="{C5C35DD1-7EF2-43E6-842B-0A79574B6F7C}" presName="compositeB" presStyleCnt="0"/>
      <dgm:spPr/>
    </dgm:pt>
    <dgm:pt modelId="{27EDC3F9-20A6-4E99-89B9-F731E43C50C7}" type="pres">
      <dgm:prSet presAssocID="{C5C35DD1-7EF2-43E6-842B-0A79574B6F7C}" presName="textB" presStyleLbl="revTx" presStyleIdx="3" presStyleCnt="6">
        <dgm:presLayoutVars>
          <dgm:bulletEnabled val="1"/>
        </dgm:presLayoutVars>
      </dgm:prSet>
      <dgm:spPr/>
    </dgm:pt>
    <dgm:pt modelId="{E926268E-A123-4AFD-8DEC-DA99C6E43B58}" type="pres">
      <dgm:prSet presAssocID="{C5C35DD1-7EF2-43E6-842B-0A79574B6F7C}" presName="circleB" presStyleLbl="node1" presStyleIdx="3" presStyleCnt="6"/>
      <dgm:spPr/>
    </dgm:pt>
    <dgm:pt modelId="{9087FD38-BDD0-47F2-965C-0A3FF8B22887}" type="pres">
      <dgm:prSet presAssocID="{C5C35DD1-7EF2-43E6-842B-0A79574B6F7C}" presName="spaceB" presStyleCnt="0"/>
      <dgm:spPr/>
    </dgm:pt>
    <dgm:pt modelId="{8FA332AF-CAFF-4D21-AFFB-BB1C10311419}" type="pres">
      <dgm:prSet presAssocID="{BD0741C5-A5CD-418D-9457-D3F8373A1749}" presName="space" presStyleCnt="0"/>
      <dgm:spPr/>
    </dgm:pt>
    <dgm:pt modelId="{054E363F-0E08-4535-9E6D-FF00AF1E5DE6}" type="pres">
      <dgm:prSet presAssocID="{566F41C5-8863-4688-A18F-C75AC34838E3}" presName="compositeA" presStyleCnt="0"/>
      <dgm:spPr/>
    </dgm:pt>
    <dgm:pt modelId="{49ED0F3A-6098-493D-B2AD-3D973A1E06A1}" type="pres">
      <dgm:prSet presAssocID="{566F41C5-8863-4688-A18F-C75AC34838E3}" presName="textA" presStyleLbl="revTx" presStyleIdx="4" presStyleCnt="6">
        <dgm:presLayoutVars>
          <dgm:bulletEnabled val="1"/>
        </dgm:presLayoutVars>
      </dgm:prSet>
      <dgm:spPr/>
    </dgm:pt>
    <dgm:pt modelId="{CE13B097-0AB8-4ADC-9A07-FA67AC215308}" type="pres">
      <dgm:prSet presAssocID="{566F41C5-8863-4688-A18F-C75AC34838E3}" presName="circleA" presStyleLbl="node1" presStyleIdx="4" presStyleCnt="6"/>
      <dgm:spPr/>
    </dgm:pt>
    <dgm:pt modelId="{3B033EF5-B714-405D-9FAC-132579AA7ACF}" type="pres">
      <dgm:prSet presAssocID="{566F41C5-8863-4688-A18F-C75AC34838E3}" presName="spaceA" presStyleCnt="0"/>
      <dgm:spPr/>
    </dgm:pt>
    <dgm:pt modelId="{30E40A2F-2ECB-4357-A196-B8BA90993886}" type="pres">
      <dgm:prSet presAssocID="{AA0C9063-5A50-4199-8CA8-944D959594C1}" presName="space" presStyleCnt="0"/>
      <dgm:spPr/>
    </dgm:pt>
    <dgm:pt modelId="{37599EB3-A2F2-49BB-8154-C5C2ED3D7FE7}" type="pres">
      <dgm:prSet presAssocID="{0ED9DE11-ABBD-4E5E-B109-548D21B4E5D2}" presName="compositeB" presStyleCnt="0"/>
      <dgm:spPr/>
    </dgm:pt>
    <dgm:pt modelId="{F2CF89DE-99D0-4553-81A8-C3557F734888}" type="pres">
      <dgm:prSet presAssocID="{0ED9DE11-ABBD-4E5E-B109-548D21B4E5D2}" presName="textB" presStyleLbl="revTx" presStyleIdx="5" presStyleCnt="6">
        <dgm:presLayoutVars>
          <dgm:bulletEnabled val="1"/>
        </dgm:presLayoutVars>
      </dgm:prSet>
      <dgm:spPr/>
    </dgm:pt>
    <dgm:pt modelId="{B6ECD5DF-BCA6-4942-86AD-40CD07B4D51B}" type="pres">
      <dgm:prSet presAssocID="{0ED9DE11-ABBD-4E5E-B109-548D21B4E5D2}" presName="circleB" presStyleLbl="node1" presStyleIdx="5" presStyleCnt="6"/>
      <dgm:spPr/>
    </dgm:pt>
    <dgm:pt modelId="{49F12CC2-3ECF-4E81-B528-203B0CE8A2F0}" type="pres">
      <dgm:prSet presAssocID="{0ED9DE11-ABBD-4E5E-B109-548D21B4E5D2}" presName="spaceB" presStyleCnt="0"/>
      <dgm:spPr/>
    </dgm:pt>
  </dgm:ptLst>
  <dgm:cxnLst>
    <dgm:cxn modelId="{953F6A03-CF97-4B4C-9198-B4F07C09A883}" type="presOf" srcId="{C5C35DD1-7EF2-43E6-842B-0A79574B6F7C}" destId="{27EDC3F9-20A6-4E99-89B9-F731E43C50C7}" srcOrd="0" destOrd="0" presId="urn:microsoft.com/office/officeart/2005/8/layout/hProcess11"/>
    <dgm:cxn modelId="{C273C605-F0E8-478A-BEE1-525B1E876793}" type="presOf" srcId="{19452C55-09BC-4C7B-87B9-E198B2B7A667}" destId="{C4D03625-BB25-4FC0-8ED4-700630FE49BD}" srcOrd="0" destOrd="0" presId="urn:microsoft.com/office/officeart/2005/8/layout/hProcess11"/>
    <dgm:cxn modelId="{853C5E0D-B38E-4CA4-B02B-597813EF015F}" srcId="{EBA1EEB4-5B00-43FA-8BB3-E984E401C6D0}" destId="{19452C55-09BC-4C7B-87B9-E198B2B7A667}" srcOrd="1" destOrd="0" parTransId="{83B87886-D340-4EAD-BBC7-9DBD30B4B5B2}" sibTransId="{28F746CF-9172-4B94-93CC-B40A4B6D5F9D}"/>
    <dgm:cxn modelId="{5AD0CF12-1E68-4151-8999-EE5D77EEA490}" type="presOf" srcId="{0ED9DE11-ABBD-4E5E-B109-548D21B4E5D2}" destId="{F2CF89DE-99D0-4553-81A8-C3557F734888}" srcOrd="0" destOrd="0" presId="urn:microsoft.com/office/officeart/2005/8/layout/hProcess11"/>
    <dgm:cxn modelId="{FB3F9087-CD1B-415C-B3D9-DC91CFA72E80}" type="presOf" srcId="{EBA1EEB4-5B00-43FA-8BB3-E984E401C6D0}" destId="{0697C17D-EFCE-4CB4-A094-02AC6586C654}" srcOrd="0" destOrd="0" presId="urn:microsoft.com/office/officeart/2005/8/layout/hProcess11"/>
    <dgm:cxn modelId="{D1B74798-1F68-49C0-8FEE-9EAB13D51DBC}" srcId="{EBA1EEB4-5B00-43FA-8BB3-E984E401C6D0}" destId="{6B1C8CBA-CDDC-4AD2-909F-FF2C318860B4}" srcOrd="0" destOrd="0" parTransId="{AC27CA36-D512-4414-A2D3-4B19F863591F}" sibTransId="{57AF8235-B9C6-4C18-B2F6-AC703380B6DA}"/>
    <dgm:cxn modelId="{4AC60FA5-67F3-4721-B0CF-AFFBE6AD44FD}" type="presOf" srcId="{6B1C8CBA-CDDC-4AD2-909F-FF2C318860B4}" destId="{C24F9DF9-7B3B-4B53-9E23-5CCFFD163849}" srcOrd="0" destOrd="0" presId="urn:microsoft.com/office/officeart/2005/8/layout/hProcess11"/>
    <dgm:cxn modelId="{A531A9A5-8F49-4A38-BEF1-ADF3C1644BFA}" srcId="{EBA1EEB4-5B00-43FA-8BB3-E984E401C6D0}" destId="{F6C45C40-D32B-4A22-9A26-5A069AD77A35}" srcOrd="2" destOrd="0" parTransId="{B01A49C0-D1FD-4E94-8058-DC30B78F9F48}" sibTransId="{6AF12459-D0A0-469A-AFC2-AB7A74FCA199}"/>
    <dgm:cxn modelId="{5EF72CCF-4E91-45DF-8CFB-E0C201AD2BDF}" type="presOf" srcId="{F6C45C40-D32B-4A22-9A26-5A069AD77A35}" destId="{6FB0AD2B-1042-4CD3-8243-D1DC0CC7AC05}" srcOrd="0" destOrd="0" presId="urn:microsoft.com/office/officeart/2005/8/layout/hProcess11"/>
    <dgm:cxn modelId="{A69893D4-4847-43EA-BA45-6AE2E38FEB1A}" srcId="{EBA1EEB4-5B00-43FA-8BB3-E984E401C6D0}" destId="{566F41C5-8863-4688-A18F-C75AC34838E3}" srcOrd="4" destOrd="0" parTransId="{E73793CC-9C17-4F24-ACF8-D67065133A32}" sibTransId="{AA0C9063-5A50-4199-8CA8-944D959594C1}"/>
    <dgm:cxn modelId="{1FA6DCD5-AF60-4A31-A2D8-CCCE7E15014A}" type="presOf" srcId="{566F41C5-8863-4688-A18F-C75AC34838E3}" destId="{49ED0F3A-6098-493D-B2AD-3D973A1E06A1}" srcOrd="0" destOrd="0" presId="urn:microsoft.com/office/officeart/2005/8/layout/hProcess11"/>
    <dgm:cxn modelId="{9A8DE9ED-955D-4680-8B61-102BC794686B}" srcId="{EBA1EEB4-5B00-43FA-8BB3-E984E401C6D0}" destId="{C5C35DD1-7EF2-43E6-842B-0A79574B6F7C}" srcOrd="3" destOrd="0" parTransId="{07E59FD1-B917-44DB-949B-4A262EC828DC}" sibTransId="{BD0741C5-A5CD-418D-9457-D3F8373A1749}"/>
    <dgm:cxn modelId="{AF5A67F6-048D-42DD-A5E2-143C07E593DB}" srcId="{EBA1EEB4-5B00-43FA-8BB3-E984E401C6D0}" destId="{0ED9DE11-ABBD-4E5E-B109-548D21B4E5D2}" srcOrd="5" destOrd="0" parTransId="{74ED3A1B-8ACF-4FF3-9A59-CAE033164AAF}" sibTransId="{D514CD39-E6B1-4407-A649-D70473484C1A}"/>
    <dgm:cxn modelId="{C43FC78A-94F3-4A10-9D19-067C413EFA9A}" type="presParOf" srcId="{0697C17D-EFCE-4CB4-A094-02AC6586C654}" destId="{6D6366E3-EA6E-4722-B2F8-889B939E04F4}" srcOrd="0" destOrd="0" presId="urn:microsoft.com/office/officeart/2005/8/layout/hProcess11"/>
    <dgm:cxn modelId="{72561F87-0204-4D5D-8905-1B33AF02A7CB}" type="presParOf" srcId="{0697C17D-EFCE-4CB4-A094-02AC6586C654}" destId="{A491426A-1970-4DC9-A3BF-F1D45AAEE237}" srcOrd="1" destOrd="0" presId="urn:microsoft.com/office/officeart/2005/8/layout/hProcess11"/>
    <dgm:cxn modelId="{0356DA1B-E05B-4375-8A32-C7ADE57FF5C4}" type="presParOf" srcId="{A491426A-1970-4DC9-A3BF-F1D45AAEE237}" destId="{F6A56428-3C34-4621-BBD1-021BE7E04158}" srcOrd="0" destOrd="0" presId="urn:microsoft.com/office/officeart/2005/8/layout/hProcess11"/>
    <dgm:cxn modelId="{4D006C13-23DA-46A6-A60C-0659E2CECB58}" type="presParOf" srcId="{F6A56428-3C34-4621-BBD1-021BE7E04158}" destId="{C24F9DF9-7B3B-4B53-9E23-5CCFFD163849}" srcOrd="0" destOrd="0" presId="urn:microsoft.com/office/officeart/2005/8/layout/hProcess11"/>
    <dgm:cxn modelId="{B5DFB87B-A900-4CC2-93DA-5E6963CB054F}" type="presParOf" srcId="{F6A56428-3C34-4621-BBD1-021BE7E04158}" destId="{16313460-83F4-4264-A5DB-7250594012C9}" srcOrd="1" destOrd="0" presId="urn:microsoft.com/office/officeart/2005/8/layout/hProcess11"/>
    <dgm:cxn modelId="{C827EEA8-45C1-4B3C-AA10-9EB3A65AB099}" type="presParOf" srcId="{F6A56428-3C34-4621-BBD1-021BE7E04158}" destId="{E2D0319C-7344-4EAE-A7A9-DF434139ACAD}" srcOrd="2" destOrd="0" presId="urn:microsoft.com/office/officeart/2005/8/layout/hProcess11"/>
    <dgm:cxn modelId="{0FDB4D9D-F1C2-4A79-9041-7ABD52912505}" type="presParOf" srcId="{A491426A-1970-4DC9-A3BF-F1D45AAEE237}" destId="{333CB6FB-5F64-4299-A0D7-0B2BE50CC134}" srcOrd="1" destOrd="0" presId="urn:microsoft.com/office/officeart/2005/8/layout/hProcess11"/>
    <dgm:cxn modelId="{B5CE4276-942C-4005-9BAD-151A5045886D}" type="presParOf" srcId="{A491426A-1970-4DC9-A3BF-F1D45AAEE237}" destId="{2F708FD0-EB2E-43A2-9692-C4F7DA73E67F}" srcOrd="2" destOrd="0" presId="urn:microsoft.com/office/officeart/2005/8/layout/hProcess11"/>
    <dgm:cxn modelId="{0FE07A95-A8B7-4E43-B87C-BCCBB2BA420A}" type="presParOf" srcId="{2F708FD0-EB2E-43A2-9692-C4F7DA73E67F}" destId="{C4D03625-BB25-4FC0-8ED4-700630FE49BD}" srcOrd="0" destOrd="0" presId="urn:microsoft.com/office/officeart/2005/8/layout/hProcess11"/>
    <dgm:cxn modelId="{D39D2C24-350F-4AF8-B821-66CD732F47B5}" type="presParOf" srcId="{2F708FD0-EB2E-43A2-9692-C4F7DA73E67F}" destId="{363A8439-BBAC-45BB-A846-891219F8AC52}" srcOrd="1" destOrd="0" presId="urn:microsoft.com/office/officeart/2005/8/layout/hProcess11"/>
    <dgm:cxn modelId="{E10B009C-F7FE-4CE5-BA01-00AD0CA9E250}" type="presParOf" srcId="{2F708FD0-EB2E-43A2-9692-C4F7DA73E67F}" destId="{7E90AB6A-8EA2-4EB0-836B-921A041A2264}" srcOrd="2" destOrd="0" presId="urn:microsoft.com/office/officeart/2005/8/layout/hProcess11"/>
    <dgm:cxn modelId="{C8498E8D-843E-44C1-83AA-781913093654}" type="presParOf" srcId="{A491426A-1970-4DC9-A3BF-F1D45AAEE237}" destId="{991249A5-7EA0-4B51-B3D5-DF48B12F9960}" srcOrd="3" destOrd="0" presId="urn:microsoft.com/office/officeart/2005/8/layout/hProcess11"/>
    <dgm:cxn modelId="{9CA8D440-8861-4376-A3A6-00593F6A4A93}" type="presParOf" srcId="{A491426A-1970-4DC9-A3BF-F1D45AAEE237}" destId="{9D82B984-11F7-4DD0-AFED-35F047468DC0}" srcOrd="4" destOrd="0" presId="urn:microsoft.com/office/officeart/2005/8/layout/hProcess11"/>
    <dgm:cxn modelId="{EBA2DCF8-46FE-4BDC-B318-D84A42E0D6B2}" type="presParOf" srcId="{9D82B984-11F7-4DD0-AFED-35F047468DC0}" destId="{6FB0AD2B-1042-4CD3-8243-D1DC0CC7AC05}" srcOrd="0" destOrd="0" presId="urn:microsoft.com/office/officeart/2005/8/layout/hProcess11"/>
    <dgm:cxn modelId="{68CA1013-E7FF-4D9E-896D-4A677F2ACC42}" type="presParOf" srcId="{9D82B984-11F7-4DD0-AFED-35F047468DC0}" destId="{7A7D12F3-7C0C-4FE5-B698-E5CAF24885E7}" srcOrd="1" destOrd="0" presId="urn:microsoft.com/office/officeart/2005/8/layout/hProcess11"/>
    <dgm:cxn modelId="{F849AD24-7EA2-470E-95E4-A395B9A61419}" type="presParOf" srcId="{9D82B984-11F7-4DD0-AFED-35F047468DC0}" destId="{CE0A6FDD-A796-4330-8C1F-855DF860CF81}" srcOrd="2" destOrd="0" presId="urn:microsoft.com/office/officeart/2005/8/layout/hProcess11"/>
    <dgm:cxn modelId="{5CF9AFF7-4D65-4048-A1F2-B6A4FDC4567D}" type="presParOf" srcId="{A491426A-1970-4DC9-A3BF-F1D45AAEE237}" destId="{F3FB5989-35A8-47B9-83B2-E5126D4B86A2}" srcOrd="5" destOrd="0" presId="urn:microsoft.com/office/officeart/2005/8/layout/hProcess11"/>
    <dgm:cxn modelId="{CC9A814C-79DA-4F46-8F34-AAF9F4F74D59}" type="presParOf" srcId="{A491426A-1970-4DC9-A3BF-F1D45AAEE237}" destId="{445EFB5B-8A31-4306-A9C6-2D756BCF83EA}" srcOrd="6" destOrd="0" presId="urn:microsoft.com/office/officeart/2005/8/layout/hProcess11"/>
    <dgm:cxn modelId="{121D6390-DECA-483E-BB44-AB7BB2AEEEA3}" type="presParOf" srcId="{445EFB5B-8A31-4306-A9C6-2D756BCF83EA}" destId="{27EDC3F9-20A6-4E99-89B9-F731E43C50C7}" srcOrd="0" destOrd="0" presId="urn:microsoft.com/office/officeart/2005/8/layout/hProcess11"/>
    <dgm:cxn modelId="{A8C629D6-51FE-4BB8-A8A5-766362169DD6}" type="presParOf" srcId="{445EFB5B-8A31-4306-A9C6-2D756BCF83EA}" destId="{E926268E-A123-4AFD-8DEC-DA99C6E43B58}" srcOrd="1" destOrd="0" presId="urn:microsoft.com/office/officeart/2005/8/layout/hProcess11"/>
    <dgm:cxn modelId="{18914F02-EF07-4724-B68D-CF465DF8F8E5}" type="presParOf" srcId="{445EFB5B-8A31-4306-A9C6-2D756BCF83EA}" destId="{9087FD38-BDD0-47F2-965C-0A3FF8B22887}" srcOrd="2" destOrd="0" presId="urn:microsoft.com/office/officeart/2005/8/layout/hProcess11"/>
    <dgm:cxn modelId="{69EB5271-CD6C-4F70-963B-68B4E4C8DA46}" type="presParOf" srcId="{A491426A-1970-4DC9-A3BF-F1D45AAEE237}" destId="{8FA332AF-CAFF-4D21-AFFB-BB1C10311419}" srcOrd="7" destOrd="0" presId="urn:microsoft.com/office/officeart/2005/8/layout/hProcess11"/>
    <dgm:cxn modelId="{7771D44B-A2FC-4128-BB11-8C5C3C3767FB}" type="presParOf" srcId="{A491426A-1970-4DC9-A3BF-F1D45AAEE237}" destId="{054E363F-0E08-4535-9E6D-FF00AF1E5DE6}" srcOrd="8" destOrd="0" presId="urn:microsoft.com/office/officeart/2005/8/layout/hProcess11"/>
    <dgm:cxn modelId="{C71909E6-BD1C-44F5-A593-81C775DA38B9}" type="presParOf" srcId="{054E363F-0E08-4535-9E6D-FF00AF1E5DE6}" destId="{49ED0F3A-6098-493D-B2AD-3D973A1E06A1}" srcOrd="0" destOrd="0" presId="urn:microsoft.com/office/officeart/2005/8/layout/hProcess11"/>
    <dgm:cxn modelId="{D64CF30C-B858-407E-9246-5FEB038EBA4A}" type="presParOf" srcId="{054E363F-0E08-4535-9E6D-FF00AF1E5DE6}" destId="{CE13B097-0AB8-4ADC-9A07-FA67AC215308}" srcOrd="1" destOrd="0" presId="urn:microsoft.com/office/officeart/2005/8/layout/hProcess11"/>
    <dgm:cxn modelId="{D5A37A75-4A9B-41BE-80B5-289C06FAA5AA}" type="presParOf" srcId="{054E363F-0E08-4535-9E6D-FF00AF1E5DE6}" destId="{3B033EF5-B714-405D-9FAC-132579AA7ACF}" srcOrd="2" destOrd="0" presId="urn:microsoft.com/office/officeart/2005/8/layout/hProcess11"/>
    <dgm:cxn modelId="{6F07F02E-5DFD-4C18-99CF-F5DD841E20B9}" type="presParOf" srcId="{A491426A-1970-4DC9-A3BF-F1D45AAEE237}" destId="{30E40A2F-2ECB-4357-A196-B8BA90993886}" srcOrd="9" destOrd="0" presId="urn:microsoft.com/office/officeart/2005/8/layout/hProcess11"/>
    <dgm:cxn modelId="{79CE41EA-FD65-4F53-8A36-6699F57C0660}" type="presParOf" srcId="{A491426A-1970-4DC9-A3BF-F1D45AAEE237}" destId="{37599EB3-A2F2-49BB-8154-C5C2ED3D7FE7}" srcOrd="10" destOrd="0" presId="urn:microsoft.com/office/officeart/2005/8/layout/hProcess11"/>
    <dgm:cxn modelId="{256A227D-DF3C-49DE-8F1D-48B9F4218218}" type="presParOf" srcId="{37599EB3-A2F2-49BB-8154-C5C2ED3D7FE7}" destId="{F2CF89DE-99D0-4553-81A8-C3557F734888}" srcOrd="0" destOrd="0" presId="urn:microsoft.com/office/officeart/2005/8/layout/hProcess11"/>
    <dgm:cxn modelId="{A41FC5E0-CD48-40F5-AF2A-488373DE9B37}" type="presParOf" srcId="{37599EB3-A2F2-49BB-8154-C5C2ED3D7FE7}" destId="{B6ECD5DF-BCA6-4942-86AD-40CD07B4D51B}" srcOrd="1" destOrd="0" presId="urn:microsoft.com/office/officeart/2005/8/layout/hProcess11"/>
    <dgm:cxn modelId="{6E77C9A6-8B95-4549-8F78-7DD09996C427}" type="presParOf" srcId="{37599EB3-A2F2-49BB-8154-C5C2ED3D7FE7}" destId="{49F12CC2-3ECF-4E81-B528-203B0CE8A2F0}"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89E4AC-4E84-4E43-8EE9-5A283ED7425C}" type="doc">
      <dgm:prSet loTypeId="urn:microsoft.com/office/officeart/2005/8/layout/hList7" loCatId="list" qsTypeId="urn:microsoft.com/office/officeart/2005/8/quickstyle/simple1" qsCatId="simple" csTypeId="urn:microsoft.com/office/officeart/2005/8/colors/accent2_1" csCatId="accent2" phldr="1"/>
      <dgm:spPr/>
      <dgm:t>
        <a:bodyPr/>
        <a:lstStyle/>
        <a:p>
          <a:endParaRPr lang="en-US"/>
        </a:p>
      </dgm:t>
    </dgm:pt>
    <dgm:pt modelId="{F189C873-0F15-40B6-B228-C8E895E3CCDA}">
      <dgm:prSet/>
      <dgm:spPr/>
      <dgm:t>
        <a:bodyPr/>
        <a:lstStyle/>
        <a:p>
          <a:r>
            <a:rPr lang="en-US"/>
            <a:t>Collection </a:t>
          </a:r>
        </a:p>
      </dgm:t>
    </dgm:pt>
    <dgm:pt modelId="{C2A2FC11-4BB4-48FB-B867-BC96E91839D4}" type="parTrans" cxnId="{5C2E4DC2-399E-4CCF-BF60-E9B12640DCED}">
      <dgm:prSet/>
      <dgm:spPr/>
      <dgm:t>
        <a:bodyPr/>
        <a:lstStyle/>
        <a:p>
          <a:endParaRPr lang="en-US"/>
        </a:p>
      </dgm:t>
    </dgm:pt>
    <dgm:pt modelId="{6CF8E81E-C706-42C3-AC34-1C75301D386E}" type="sibTrans" cxnId="{5C2E4DC2-399E-4CCF-BF60-E9B12640DCED}">
      <dgm:prSet/>
      <dgm:spPr/>
      <dgm:t>
        <a:bodyPr/>
        <a:lstStyle/>
        <a:p>
          <a:endParaRPr lang="en-US"/>
        </a:p>
      </dgm:t>
    </dgm:pt>
    <dgm:pt modelId="{B62B4C9F-7115-4A83-A559-6407DE24059E}">
      <dgm:prSet/>
      <dgm:spPr/>
      <dgm:t>
        <a:bodyPr/>
        <a:lstStyle/>
        <a:p>
          <a:r>
            <a:rPr lang="en-US" dirty="0"/>
            <a:t>Storage </a:t>
          </a:r>
        </a:p>
      </dgm:t>
    </dgm:pt>
    <dgm:pt modelId="{7B4FC611-985A-4096-8C7C-54C6E29D6AFC}" type="parTrans" cxnId="{9392D9BE-222F-49C4-9522-354E8C767A62}">
      <dgm:prSet/>
      <dgm:spPr/>
      <dgm:t>
        <a:bodyPr/>
        <a:lstStyle/>
        <a:p>
          <a:endParaRPr lang="en-US"/>
        </a:p>
      </dgm:t>
    </dgm:pt>
    <dgm:pt modelId="{015DDCE6-5C90-4895-A1CD-A417FF491DC2}" type="sibTrans" cxnId="{9392D9BE-222F-49C4-9522-354E8C767A62}">
      <dgm:prSet/>
      <dgm:spPr/>
      <dgm:t>
        <a:bodyPr/>
        <a:lstStyle/>
        <a:p>
          <a:endParaRPr lang="en-US"/>
        </a:p>
      </dgm:t>
    </dgm:pt>
    <dgm:pt modelId="{67795B9A-654C-43A4-88FE-F875F9F99000}">
      <dgm:prSet/>
      <dgm:spPr/>
      <dgm:t>
        <a:bodyPr/>
        <a:lstStyle/>
        <a:p>
          <a:r>
            <a:rPr lang="en-US"/>
            <a:t>Processing </a:t>
          </a:r>
        </a:p>
      </dgm:t>
    </dgm:pt>
    <dgm:pt modelId="{DA3B88C8-EFFA-47C2-BA74-FCB2307E274D}" type="parTrans" cxnId="{1D298263-29BE-4D75-AB21-4A6EE58455F4}">
      <dgm:prSet/>
      <dgm:spPr/>
      <dgm:t>
        <a:bodyPr/>
        <a:lstStyle/>
        <a:p>
          <a:endParaRPr lang="en-US"/>
        </a:p>
      </dgm:t>
    </dgm:pt>
    <dgm:pt modelId="{BE49A7D6-6E54-4D35-9F25-DE50AC1EB2FD}" type="sibTrans" cxnId="{1D298263-29BE-4D75-AB21-4A6EE58455F4}">
      <dgm:prSet/>
      <dgm:spPr/>
      <dgm:t>
        <a:bodyPr/>
        <a:lstStyle/>
        <a:p>
          <a:endParaRPr lang="en-US"/>
        </a:p>
      </dgm:t>
    </dgm:pt>
    <dgm:pt modelId="{DD1836ED-CB0F-409D-B35B-64E394140B0C}">
      <dgm:prSet/>
      <dgm:spPr/>
      <dgm:t>
        <a:bodyPr/>
        <a:lstStyle/>
        <a:p>
          <a:r>
            <a:rPr lang="en-US"/>
            <a:t>Analysis </a:t>
          </a:r>
        </a:p>
      </dgm:t>
    </dgm:pt>
    <dgm:pt modelId="{E72CECB6-169E-49B7-8BF4-BF1BB0C60B3B}" type="parTrans" cxnId="{88CAD3D8-88EA-4A87-9472-3AB6887C3CAE}">
      <dgm:prSet/>
      <dgm:spPr/>
      <dgm:t>
        <a:bodyPr/>
        <a:lstStyle/>
        <a:p>
          <a:endParaRPr lang="en-US"/>
        </a:p>
      </dgm:t>
    </dgm:pt>
    <dgm:pt modelId="{32850CA7-9D5C-4E92-AA55-A717F4513515}" type="sibTrans" cxnId="{88CAD3D8-88EA-4A87-9472-3AB6887C3CAE}">
      <dgm:prSet/>
      <dgm:spPr/>
      <dgm:t>
        <a:bodyPr/>
        <a:lstStyle/>
        <a:p>
          <a:endParaRPr lang="en-US"/>
        </a:p>
      </dgm:t>
    </dgm:pt>
    <dgm:pt modelId="{FA7044F4-E4A8-4E91-859C-36CA83763F80}">
      <dgm:prSet/>
      <dgm:spPr/>
      <dgm:t>
        <a:bodyPr/>
        <a:lstStyle/>
        <a:p>
          <a:r>
            <a:rPr lang="en-US" dirty="0"/>
            <a:t>Visualization </a:t>
          </a:r>
        </a:p>
      </dgm:t>
    </dgm:pt>
    <dgm:pt modelId="{2A2D11A4-2BA8-4033-A3DB-7ACA68050D73}" type="parTrans" cxnId="{2820B16C-CA3F-4DFC-BB09-AA86B1D8DB24}">
      <dgm:prSet/>
      <dgm:spPr/>
      <dgm:t>
        <a:bodyPr/>
        <a:lstStyle/>
        <a:p>
          <a:endParaRPr lang="en-US"/>
        </a:p>
      </dgm:t>
    </dgm:pt>
    <dgm:pt modelId="{4DE78435-E64D-4BC4-A305-028807498058}" type="sibTrans" cxnId="{2820B16C-CA3F-4DFC-BB09-AA86B1D8DB24}">
      <dgm:prSet/>
      <dgm:spPr/>
      <dgm:t>
        <a:bodyPr/>
        <a:lstStyle/>
        <a:p>
          <a:endParaRPr lang="en-US"/>
        </a:p>
      </dgm:t>
    </dgm:pt>
    <dgm:pt modelId="{3B4CC283-EB48-4F55-9F64-D43187F9D6DB}" type="pres">
      <dgm:prSet presAssocID="{C389E4AC-4E84-4E43-8EE9-5A283ED7425C}" presName="Name0" presStyleCnt="0">
        <dgm:presLayoutVars>
          <dgm:dir/>
          <dgm:resizeHandles val="exact"/>
        </dgm:presLayoutVars>
      </dgm:prSet>
      <dgm:spPr/>
    </dgm:pt>
    <dgm:pt modelId="{E595E125-8F3D-4682-8130-44B8D3B06E26}" type="pres">
      <dgm:prSet presAssocID="{C389E4AC-4E84-4E43-8EE9-5A283ED7425C}" presName="fgShape" presStyleLbl="fgShp" presStyleIdx="0" presStyleCnt="1" custLinFactNeighborX="-12107" custLinFactNeighborY="-38857"/>
      <dgm:spPr/>
    </dgm:pt>
    <dgm:pt modelId="{01BB0273-8966-4426-A689-C674B872A00E}" type="pres">
      <dgm:prSet presAssocID="{C389E4AC-4E84-4E43-8EE9-5A283ED7425C}" presName="linComp" presStyleCnt="0"/>
      <dgm:spPr/>
    </dgm:pt>
    <dgm:pt modelId="{5C2FD1FC-6B40-40F9-8EE7-50C55F2D23A0}" type="pres">
      <dgm:prSet presAssocID="{F189C873-0F15-40B6-B228-C8E895E3CCDA}" presName="compNode" presStyleCnt="0"/>
      <dgm:spPr/>
    </dgm:pt>
    <dgm:pt modelId="{E416F7BF-6A0B-4183-8EC8-BA2F3F98CBB3}" type="pres">
      <dgm:prSet presAssocID="{F189C873-0F15-40B6-B228-C8E895E3CCDA}" presName="bkgdShape" presStyleLbl="node1" presStyleIdx="0" presStyleCnt="5"/>
      <dgm:spPr/>
    </dgm:pt>
    <dgm:pt modelId="{EE232F00-19B7-412E-89AA-3E46323CE3F2}" type="pres">
      <dgm:prSet presAssocID="{F189C873-0F15-40B6-B228-C8E895E3CCDA}" presName="nodeTx" presStyleLbl="node1" presStyleIdx="0" presStyleCnt="5">
        <dgm:presLayoutVars>
          <dgm:bulletEnabled val="1"/>
        </dgm:presLayoutVars>
      </dgm:prSet>
      <dgm:spPr/>
    </dgm:pt>
    <dgm:pt modelId="{7F39A1FD-8671-4699-912F-54C4441D95EC}" type="pres">
      <dgm:prSet presAssocID="{F189C873-0F15-40B6-B228-C8E895E3CCDA}" presName="invisiNode" presStyleLbl="node1" presStyleIdx="0" presStyleCnt="5"/>
      <dgm:spPr/>
    </dgm:pt>
    <dgm:pt modelId="{218B9F75-2A98-4B35-9366-B0F308B63244}" type="pres">
      <dgm:prSet presAssocID="{F189C873-0F15-40B6-B228-C8E895E3CCDA}" presName="imagNode" presStyleLbl="fgImgPlace1" presStyleIdx="0" presStyleCnt="5"/>
      <dgm:spPr>
        <a:blipFill rotWithShape="1">
          <a:blip xmlns:r="http://schemas.openxmlformats.org/officeDocument/2006/relationships" r:embed="rId1"/>
          <a:srcRect/>
          <a:stretch>
            <a:fillRect l="-41000" r="-41000"/>
          </a:stretch>
        </a:blipFill>
      </dgm:spPr>
    </dgm:pt>
    <dgm:pt modelId="{C6174AAE-CC53-474D-82D3-14743E85DB72}" type="pres">
      <dgm:prSet presAssocID="{6CF8E81E-C706-42C3-AC34-1C75301D386E}" presName="sibTrans" presStyleLbl="sibTrans2D1" presStyleIdx="0" presStyleCnt="0"/>
      <dgm:spPr/>
    </dgm:pt>
    <dgm:pt modelId="{EEAF4CB2-F792-4F32-B2BC-226B007C2464}" type="pres">
      <dgm:prSet presAssocID="{B62B4C9F-7115-4A83-A559-6407DE24059E}" presName="compNode" presStyleCnt="0"/>
      <dgm:spPr/>
    </dgm:pt>
    <dgm:pt modelId="{66A45821-BF44-4BC4-8981-FB377DD78CB9}" type="pres">
      <dgm:prSet presAssocID="{B62B4C9F-7115-4A83-A559-6407DE24059E}" presName="bkgdShape" presStyleLbl="node1" presStyleIdx="1" presStyleCnt="5"/>
      <dgm:spPr/>
    </dgm:pt>
    <dgm:pt modelId="{EB85D7E6-8414-4876-83EF-FF6446F22727}" type="pres">
      <dgm:prSet presAssocID="{B62B4C9F-7115-4A83-A559-6407DE24059E}" presName="nodeTx" presStyleLbl="node1" presStyleIdx="1" presStyleCnt="5">
        <dgm:presLayoutVars>
          <dgm:bulletEnabled val="1"/>
        </dgm:presLayoutVars>
      </dgm:prSet>
      <dgm:spPr/>
    </dgm:pt>
    <dgm:pt modelId="{670B8694-4C81-47D3-A971-FDA56233C0C0}" type="pres">
      <dgm:prSet presAssocID="{B62B4C9F-7115-4A83-A559-6407DE24059E}" presName="invisiNode" presStyleLbl="node1" presStyleIdx="1" presStyleCnt="5"/>
      <dgm:spPr/>
    </dgm:pt>
    <dgm:pt modelId="{F6CCD6A1-10AB-4C8D-942A-D36C5B4ABF7B}" type="pres">
      <dgm:prSet presAssocID="{B62B4C9F-7115-4A83-A559-6407DE24059E}" presName="imagNode" presStyleLbl="fgImgPlace1" presStyleIdx="1" presStyleCnt="5"/>
      <dgm:spPr>
        <a:blipFill rotWithShape="1">
          <a:blip xmlns:r="http://schemas.openxmlformats.org/officeDocument/2006/relationships" r:embed="rId2"/>
          <a:srcRect/>
          <a:stretch>
            <a:fillRect l="-56000" r="-56000"/>
          </a:stretch>
        </a:blipFill>
      </dgm:spPr>
    </dgm:pt>
    <dgm:pt modelId="{7B868BFD-72F0-44B0-9514-523D468B0462}" type="pres">
      <dgm:prSet presAssocID="{015DDCE6-5C90-4895-A1CD-A417FF491DC2}" presName="sibTrans" presStyleLbl="sibTrans2D1" presStyleIdx="0" presStyleCnt="0"/>
      <dgm:spPr/>
    </dgm:pt>
    <dgm:pt modelId="{8E6D2D3D-EC27-41CA-8552-BAFC2CE440EF}" type="pres">
      <dgm:prSet presAssocID="{67795B9A-654C-43A4-88FE-F875F9F99000}" presName="compNode" presStyleCnt="0"/>
      <dgm:spPr/>
    </dgm:pt>
    <dgm:pt modelId="{837B4BD3-EA2F-4439-B4E0-4916CD94659D}" type="pres">
      <dgm:prSet presAssocID="{67795B9A-654C-43A4-88FE-F875F9F99000}" presName="bkgdShape" presStyleLbl="node1" presStyleIdx="2" presStyleCnt="5"/>
      <dgm:spPr/>
    </dgm:pt>
    <dgm:pt modelId="{97FFD716-66B0-46EC-A840-A60152023920}" type="pres">
      <dgm:prSet presAssocID="{67795B9A-654C-43A4-88FE-F875F9F99000}" presName="nodeTx" presStyleLbl="node1" presStyleIdx="2" presStyleCnt="5">
        <dgm:presLayoutVars>
          <dgm:bulletEnabled val="1"/>
        </dgm:presLayoutVars>
      </dgm:prSet>
      <dgm:spPr/>
    </dgm:pt>
    <dgm:pt modelId="{A6E78E13-761C-481B-A1CF-9F0C95CFF8DE}" type="pres">
      <dgm:prSet presAssocID="{67795B9A-654C-43A4-88FE-F875F9F99000}" presName="invisiNode" presStyleLbl="node1" presStyleIdx="2" presStyleCnt="5"/>
      <dgm:spPr/>
    </dgm:pt>
    <dgm:pt modelId="{E033CB7E-2135-4A03-9D30-9D3349FF1931}" type="pres">
      <dgm:prSet presAssocID="{67795B9A-654C-43A4-88FE-F875F9F99000}" presName="imagNode" presStyleLbl="fgImgPlace1" presStyleIdx="2" presStyleCnt="5"/>
      <dgm:spPr>
        <a:blipFill rotWithShape="1">
          <a:blip xmlns:r="http://schemas.openxmlformats.org/officeDocument/2006/relationships" r:embed="rId3"/>
          <a:srcRect/>
          <a:stretch>
            <a:fillRect l="-40000" r="-40000"/>
          </a:stretch>
        </a:blipFill>
      </dgm:spPr>
    </dgm:pt>
    <dgm:pt modelId="{9A7D163E-E4EF-4BB5-A7E2-35BAA80B9FB8}" type="pres">
      <dgm:prSet presAssocID="{BE49A7D6-6E54-4D35-9F25-DE50AC1EB2FD}" presName="sibTrans" presStyleLbl="sibTrans2D1" presStyleIdx="0" presStyleCnt="0"/>
      <dgm:spPr/>
    </dgm:pt>
    <dgm:pt modelId="{FA21036D-A550-46A4-BF24-087607BC5ACF}" type="pres">
      <dgm:prSet presAssocID="{DD1836ED-CB0F-409D-B35B-64E394140B0C}" presName="compNode" presStyleCnt="0"/>
      <dgm:spPr/>
    </dgm:pt>
    <dgm:pt modelId="{98FF0E6D-9BE8-44AD-A998-2A812C2FB8CB}" type="pres">
      <dgm:prSet presAssocID="{DD1836ED-CB0F-409D-B35B-64E394140B0C}" presName="bkgdShape" presStyleLbl="node1" presStyleIdx="3" presStyleCnt="5" custLinFactNeighborX="-3760" custLinFactNeighborY="5456"/>
      <dgm:spPr/>
    </dgm:pt>
    <dgm:pt modelId="{239E82F5-A703-478E-9AE7-65ED35D06B81}" type="pres">
      <dgm:prSet presAssocID="{DD1836ED-CB0F-409D-B35B-64E394140B0C}" presName="nodeTx" presStyleLbl="node1" presStyleIdx="3" presStyleCnt="5">
        <dgm:presLayoutVars>
          <dgm:bulletEnabled val="1"/>
        </dgm:presLayoutVars>
      </dgm:prSet>
      <dgm:spPr/>
    </dgm:pt>
    <dgm:pt modelId="{A5A0C3D8-F6EE-4482-ADA9-C87B60DDCEE4}" type="pres">
      <dgm:prSet presAssocID="{DD1836ED-CB0F-409D-B35B-64E394140B0C}" presName="invisiNode" presStyleLbl="node1" presStyleIdx="3" presStyleCnt="5"/>
      <dgm:spPr/>
    </dgm:pt>
    <dgm:pt modelId="{F757FED8-AB11-4DEA-897D-3F35D0376FD6}" type="pres">
      <dgm:prSet presAssocID="{DD1836ED-CB0F-409D-B35B-64E394140B0C}" presName="imagNode" presStyleLbl="fgImgPlace1" presStyleIdx="3" presStyleCnt="5"/>
      <dgm:spPr>
        <a:blipFill rotWithShape="1">
          <a:blip xmlns:r="http://schemas.openxmlformats.org/officeDocument/2006/relationships" r:embed="rId4"/>
          <a:srcRect/>
          <a:stretch>
            <a:fillRect l="-55000" r="-55000"/>
          </a:stretch>
        </a:blipFill>
      </dgm:spPr>
    </dgm:pt>
    <dgm:pt modelId="{CA861CE1-2E4C-4C7A-AA00-24F317857E45}" type="pres">
      <dgm:prSet presAssocID="{32850CA7-9D5C-4E92-AA55-A717F4513515}" presName="sibTrans" presStyleLbl="sibTrans2D1" presStyleIdx="0" presStyleCnt="0"/>
      <dgm:spPr/>
    </dgm:pt>
    <dgm:pt modelId="{B20A25AC-8B3C-480E-95DF-814063985E33}" type="pres">
      <dgm:prSet presAssocID="{FA7044F4-E4A8-4E91-859C-36CA83763F80}" presName="compNode" presStyleCnt="0"/>
      <dgm:spPr/>
    </dgm:pt>
    <dgm:pt modelId="{A7F6C961-E5FC-4149-987C-0FB7B4419C86}" type="pres">
      <dgm:prSet presAssocID="{FA7044F4-E4A8-4E91-859C-36CA83763F80}" presName="bkgdShape" presStyleLbl="node1" presStyleIdx="4" presStyleCnt="5"/>
      <dgm:spPr/>
    </dgm:pt>
    <dgm:pt modelId="{2341ACCE-4CB0-4E6A-92D9-83D5CAFA8BBA}" type="pres">
      <dgm:prSet presAssocID="{FA7044F4-E4A8-4E91-859C-36CA83763F80}" presName="nodeTx" presStyleLbl="node1" presStyleIdx="4" presStyleCnt="5">
        <dgm:presLayoutVars>
          <dgm:bulletEnabled val="1"/>
        </dgm:presLayoutVars>
      </dgm:prSet>
      <dgm:spPr/>
    </dgm:pt>
    <dgm:pt modelId="{01CB902B-42FA-4648-BBF1-14CE470D1CD1}" type="pres">
      <dgm:prSet presAssocID="{FA7044F4-E4A8-4E91-859C-36CA83763F80}" presName="invisiNode" presStyleLbl="node1" presStyleIdx="4" presStyleCnt="5"/>
      <dgm:spPr/>
    </dgm:pt>
    <dgm:pt modelId="{225A5164-2D02-48D9-98BD-E95C137E865A}" type="pres">
      <dgm:prSet presAssocID="{FA7044F4-E4A8-4E91-859C-36CA83763F80}" presName="imagNode" presStyleLbl="fgImgPlace1" presStyleIdx="4" presStyleCnt="5" custScaleX="100573" custScaleY="93430"/>
      <dgm:spPr>
        <a:blipFill rotWithShape="1">
          <a:blip xmlns:r="http://schemas.openxmlformats.org/officeDocument/2006/relationships" r:embed="rId5"/>
          <a:srcRect/>
          <a:stretch>
            <a:fillRect l="-54000" r="-54000"/>
          </a:stretch>
        </a:blipFill>
      </dgm:spPr>
    </dgm:pt>
  </dgm:ptLst>
  <dgm:cxnLst>
    <dgm:cxn modelId="{C7EB9006-5744-4926-98BB-647D8A73CFF3}" type="presOf" srcId="{DD1836ED-CB0F-409D-B35B-64E394140B0C}" destId="{239E82F5-A703-478E-9AE7-65ED35D06B81}" srcOrd="1" destOrd="0" presId="urn:microsoft.com/office/officeart/2005/8/layout/hList7"/>
    <dgm:cxn modelId="{1AC38E0F-F2FB-4969-91F0-F21E2A786861}" type="presOf" srcId="{67795B9A-654C-43A4-88FE-F875F9F99000}" destId="{837B4BD3-EA2F-4439-B4E0-4916CD94659D}" srcOrd="0" destOrd="0" presId="urn:microsoft.com/office/officeart/2005/8/layout/hList7"/>
    <dgm:cxn modelId="{A4D70418-2B37-4128-B010-C4408B2A0E77}" type="presOf" srcId="{B62B4C9F-7115-4A83-A559-6407DE24059E}" destId="{66A45821-BF44-4BC4-8981-FB377DD78CB9}" srcOrd="0" destOrd="0" presId="urn:microsoft.com/office/officeart/2005/8/layout/hList7"/>
    <dgm:cxn modelId="{D75B722F-06FA-4718-8967-A64BEF849B5D}" type="presOf" srcId="{F189C873-0F15-40B6-B228-C8E895E3CCDA}" destId="{E416F7BF-6A0B-4183-8EC8-BA2F3F98CBB3}" srcOrd="0" destOrd="0" presId="urn:microsoft.com/office/officeart/2005/8/layout/hList7"/>
    <dgm:cxn modelId="{1D298263-29BE-4D75-AB21-4A6EE58455F4}" srcId="{C389E4AC-4E84-4E43-8EE9-5A283ED7425C}" destId="{67795B9A-654C-43A4-88FE-F875F9F99000}" srcOrd="2" destOrd="0" parTransId="{DA3B88C8-EFFA-47C2-BA74-FCB2307E274D}" sibTransId="{BE49A7D6-6E54-4D35-9F25-DE50AC1EB2FD}"/>
    <dgm:cxn modelId="{E0448C49-3C8C-46DF-B67A-DB55FD48B783}" type="presOf" srcId="{015DDCE6-5C90-4895-A1CD-A417FF491DC2}" destId="{7B868BFD-72F0-44B0-9514-523D468B0462}" srcOrd="0" destOrd="0" presId="urn:microsoft.com/office/officeart/2005/8/layout/hList7"/>
    <dgm:cxn modelId="{2820B16C-CA3F-4DFC-BB09-AA86B1D8DB24}" srcId="{C389E4AC-4E84-4E43-8EE9-5A283ED7425C}" destId="{FA7044F4-E4A8-4E91-859C-36CA83763F80}" srcOrd="4" destOrd="0" parTransId="{2A2D11A4-2BA8-4033-A3DB-7ACA68050D73}" sibTransId="{4DE78435-E64D-4BC4-A305-028807498058}"/>
    <dgm:cxn modelId="{67D2524E-67B5-4244-BA3E-445D932EF187}" type="presOf" srcId="{67795B9A-654C-43A4-88FE-F875F9F99000}" destId="{97FFD716-66B0-46EC-A840-A60152023920}" srcOrd="1" destOrd="0" presId="urn:microsoft.com/office/officeart/2005/8/layout/hList7"/>
    <dgm:cxn modelId="{85C40579-0970-4C30-BDCF-37A8988F057B}" type="presOf" srcId="{6CF8E81E-C706-42C3-AC34-1C75301D386E}" destId="{C6174AAE-CC53-474D-82D3-14743E85DB72}" srcOrd="0" destOrd="0" presId="urn:microsoft.com/office/officeart/2005/8/layout/hList7"/>
    <dgm:cxn modelId="{2D3A4986-21D8-4C07-949C-7E98EB5CB68D}" type="presOf" srcId="{FA7044F4-E4A8-4E91-859C-36CA83763F80}" destId="{2341ACCE-4CB0-4E6A-92D9-83D5CAFA8BBA}" srcOrd="1" destOrd="0" presId="urn:microsoft.com/office/officeart/2005/8/layout/hList7"/>
    <dgm:cxn modelId="{36B19AB0-2653-4A69-AEE5-C11B7F6FC4E5}" type="presOf" srcId="{32850CA7-9D5C-4E92-AA55-A717F4513515}" destId="{CA861CE1-2E4C-4C7A-AA00-24F317857E45}" srcOrd="0" destOrd="0" presId="urn:microsoft.com/office/officeart/2005/8/layout/hList7"/>
    <dgm:cxn modelId="{56C973B2-26A6-429A-ACB9-26BC1FCB635C}" type="presOf" srcId="{C389E4AC-4E84-4E43-8EE9-5A283ED7425C}" destId="{3B4CC283-EB48-4F55-9F64-D43187F9D6DB}" srcOrd="0" destOrd="0" presId="urn:microsoft.com/office/officeart/2005/8/layout/hList7"/>
    <dgm:cxn modelId="{9392D9BE-222F-49C4-9522-354E8C767A62}" srcId="{C389E4AC-4E84-4E43-8EE9-5A283ED7425C}" destId="{B62B4C9F-7115-4A83-A559-6407DE24059E}" srcOrd="1" destOrd="0" parTransId="{7B4FC611-985A-4096-8C7C-54C6E29D6AFC}" sibTransId="{015DDCE6-5C90-4895-A1CD-A417FF491DC2}"/>
    <dgm:cxn modelId="{5C2E4DC2-399E-4CCF-BF60-E9B12640DCED}" srcId="{C389E4AC-4E84-4E43-8EE9-5A283ED7425C}" destId="{F189C873-0F15-40B6-B228-C8E895E3CCDA}" srcOrd="0" destOrd="0" parTransId="{C2A2FC11-4BB4-48FB-B867-BC96E91839D4}" sibTransId="{6CF8E81E-C706-42C3-AC34-1C75301D386E}"/>
    <dgm:cxn modelId="{88CAD3D8-88EA-4A87-9472-3AB6887C3CAE}" srcId="{C389E4AC-4E84-4E43-8EE9-5A283ED7425C}" destId="{DD1836ED-CB0F-409D-B35B-64E394140B0C}" srcOrd="3" destOrd="0" parTransId="{E72CECB6-169E-49B7-8BF4-BF1BB0C60B3B}" sibTransId="{32850CA7-9D5C-4E92-AA55-A717F4513515}"/>
    <dgm:cxn modelId="{7931F0DE-3D62-4988-A36F-EA23E2C95C60}" type="presOf" srcId="{DD1836ED-CB0F-409D-B35B-64E394140B0C}" destId="{98FF0E6D-9BE8-44AD-A998-2A812C2FB8CB}" srcOrd="0" destOrd="0" presId="urn:microsoft.com/office/officeart/2005/8/layout/hList7"/>
    <dgm:cxn modelId="{B40689E1-8D8D-463C-9D78-9CC4295721C2}" type="presOf" srcId="{FA7044F4-E4A8-4E91-859C-36CA83763F80}" destId="{A7F6C961-E5FC-4149-987C-0FB7B4419C86}" srcOrd="0" destOrd="0" presId="urn:microsoft.com/office/officeart/2005/8/layout/hList7"/>
    <dgm:cxn modelId="{5801AEE6-4269-440C-8026-7640CEA722D0}" type="presOf" srcId="{B62B4C9F-7115-4A83-A559-6407DE24059E}" destId="{EB85D7E6-8414-4876-83EF-FF6446F22727}" srcOrd="1" destOrd="0" presId="urn:microsoft.com/office/officeart/2005/8/layout/hList7"/>
    <dgm:cxn modelId="{9DA8C3FA-6B59-4DED-8F15-DCCA478E50A1}" type="presOf" srcId="{F189C873-0F15-40B6-B228-C8E895E3CCDA}" destId="{EE232F00-19B7-412E-89AA-3E46323CE3F2}" srcOrd="1" destOrd="0" presId="urn:microsoft.com/office/officeart/2005/8/layout/hList7"/>
    <dgm:cxn modelId="{2C1127FE-2EF6-4FEC-8A48-BD37D2A70B5C}" type="presOf" srcId="{BE49A7D6-6E54-4D35-9F25-DE50AC1EB2FD}" destId="{9A7D163E-E4EF-4BB5-A7E2-35BAA80B9FB8}" srcOrd="0" destOrd="0" presId="urn:microsoft.com/office/officeart/2005/8/layout/hList7"/>
    <dgm:cxn modelId="{76CC6942-7F51-44DB-A36A-3AF083EAC310}" type="presParOf" srcId="{3B4CC283-EB48-4F55-9F64-D43187F9D6DB}" destId="{E595E125-8F3D-4682-8130-44B8D3B06E26}" srcOrd="0" destOrd="0" presId="urn:microsoft.com/office/officeart/2005/8/layout/hList7"/>
    <dgm:cxn modelId="{C9DE6E0B-3E80-4702-B2E5-0800DD404711}" type="presParOf" srcId="{3B4CC283-EB48-4F55-9F64-D43187F9D6DB}" destId="{01BB0273-8966-4426-A689-C674B872A00E}" srcOrd="1" destOrd="0" presId="urn:microsoft.com/office/officeart/2005/8/layout/hList7"/>
    <dgm:cxn modelId="{7E9A179C-6900-4FB9-B728-5D92D9892D24}" type="presParOf" srcId="{01BB0273-8966-4426-A689-C674B872A00E}" destId="{5C2FD1FC-6B40-40F9-8EE7-50C55F2D23A0}" srcOrd="0" destOrd="0" presId="urn:microsoft.com/office/officeart/2005/8/layout/hList7"/>
    <dgm:cxn modelId="{0A267A30-F035-4FC1-8929-EAE9415021C2}" type="presParOf" srcId="{5C2FD1FC-6B40-40F9-8EE7-50C55F2D23A0}" destId="{E416F7BF-6A0B-4183-8EC8-BA2F3F98CBB3}" srcOrd="0" destOrd="0" presId="urn:microsoft.com/office/officeart/2005/8/layout/hList7"/>
    <dgm:cxn modelId="{965F5042-7E0F-4D40-9E69-006DCB63A546}" type="presParOf" srcId="{5C2FD1FC-6B40-40F9-8EE7-50C55F2D23A0}" destId="{EE232F00-19B7-412E-89AA-3E46323CE3F2}" srcOrd="1" destOrd="0" presId="urn:microsoft.com/office/officeart/2005/8/layout/hList7"/>
    <dgm:cxn modelId="{65A664AD-5B62-475E-AF1A-0C9FB4099492}" type="presParOf" srcId="{5C2FD1FC-6B40-40F9-8EE7-50C55F2D23A0}" destId="{7F39A1FD-8671-4699-912F-54C4441D95EC}" srcOrd="2" destOrd="0" presId="urn:microsoft.com/office/officeart/2005/8/layout/hList7"/>
    <dgm:cxn modelId="{BE456587-5D96-473C-9BAF-053119DE0BB8}" type="presParOf" srcId="{5C2FD1FC-6B40-40F9-8EE7-50C55F2D23A0}" destId="{218B9F75-2A98-4B35-9366-B0F308B63244}" srcOrd="3" destOrd="0" presId="urn:microsoft.com/office/officeart/2005/8/layout/hList7"/>
    <dgm:cxn modelId="{F23FCB00-FC59-4952-BE43-535AAFA5CE90}" type="presParOf" srcId="{01BB0273-8966-4426-A689-C674B872A00E}" destId="{C6174AAE-CC53-474D-82D3-14743E85DB72}" srcOrd="1" destOrd="0" presId="urn:microsoft.com/office/officeart/2005/8/layout/hList7"/>
    <dgm:cxn modelId="{434C9C0C-D4C8-4525-B1F2-72DF2F0E646F}" type="presParOf" srcId="{01BB0273-8966-4426-A689-C674B872A00E}" destId="{EEAF4CB2-F792-4F32-B2BC-226B007C2464}" srcOrd="2" destOrd="0" presId="urn:microsoft.com/office/officeart/2005/8/layout/hList7"/>
    <dgm:cxn modelId="{E080DAB4-1510-44FB-8D01-1A039DA83561}" type="presParOf" srcId="{EEAF4CB2-F792-4F32-B2BC-226B007C2464}" destId="{66A45821-BF44-4BC4-8981-FB377DD78CB9}" srcOrd="0" destOrd="0" presId="urn:microsoft.com/office/officeart/2005/8/layout/hList7"/>
    <dgm:cxn modelId="{7B01CF73-531C-40FE-9B53-7216FECCB33C}" type="presParOf" srcId="{EEAF4CB2-F792-4F32-B2BC-226B007C2464}" destId="{EB85D7E6-8414-4876-83EF-FF6446F22727}" srcOrd="1" destOrd="0" presId="urn:microsoft.com/office/officeart/2005/8/layout/hList7"/>
    <dgm:cxn modelId="{5A26FBE6-4CF3-4089-9F95-A39452583B7F}" type="presParOf" srcId="{EEAF4CB2-F792-4F32-B2BC-226B007C2464}" destId="{670B8694-4C81-47D3-A971-FDA56233C0C0}" srcOrd="2" destOrd="0" presId="urn:microsoft.com/office/officeart/2005/8/layout/hList7"/>
    <dgm:cxn modelId="{C376A8FB-1307-4609-A1BC-7A5131AF2862}" type="presParOf" srcId="{EEAF4CB2-F792-4F32-B2BC-226B007C2464}" destId="{F6CCD6A1-10AB-4C8D-942A-D36C5B4ABF7B}" srcOrd="3" destOrd="0" presId="urn:microsoft.com/office/officeart/2005/8/layout/hList7"/>
    <dgm:cxn modelId="{C8A93DEA-16BC-48D5-8C29-40E48739A6B3}" type="presParOf" srcId="{01BB0273-8966-4426-A689-C674B872A00E}" destId="{7B868BFD-72F0-44B0-9514-523D468B0462}" srcOrd="3" destOrd="0" presId="urn:microsoft.com/office/officeart/2005/8/layout/hList7"/>
    <dgm:cxn modelId="{81057920-9224-4BEE-A946-CE68559AEF4E}" type="presParOf" srcId="{01BB0273-8966-4426-A689-C674B872A00E}" destId="{8E6D2D3D-EC27-41CA-8552-BAFC2CE440EF}" srcOrd="4" destOrd="0" presId="urn:microsoft.com/office/officeart/2005/8/layout/hList7"/>
    <dgm:cxn modelId="{33A93655-0BC1-4781-8371-BA7F0F79375C}" type="presParOf" srcId="{8E6D2D3D-EC27-41CA-8552-BAFC2CE440EF}" destId="{837B4BD3-EA2F-4439-B4E0-4916CD94659D}" srcOrd="0" destOrd="0" presId="urn:microsoft.com/office/officeart/2005/8/layout/hList7"/>
    <dgm:cxn modelId="{184344B1-7CE8-4E65-A0EC-F97CD04F8AB7}" type="presParOf" srcId="{8E6D2D3D-EC27-41CA-8552-BAFC2CE440EF}" destId="{97FFD716-66B0-46EC-A840-A60152023920}" srcOrd="1" destOrd="0" presId="urn:microsoft.com/office/officeart/2005/8/layout/hList7"/>
    <dgm:cxn modelId="{08A52FF1-B12D-4207-93DA-9B3D158F89BC}" type="presParOf" srcId="{8E6D2D3D-EC27-41CA-8552-BAFC2CE440EF}" destId="{A6E78E13-761C-481B-A1CF-9F0C95CFF8DE}" srcOrd="2" destOrd="0" presId="urn:microsoft.com/office/officeart/2005/8/layout/hList7"/>
    <dgm:cxn modelId="{50BA5BF5-D2AD-49B8-8A02-360F94C4D002}" type="presParOf" srcId="{8E6D2D3D-EC27-41CA-8552-BAFC2CE440EF}" destId="{E033CB7E-2135-4A03-9D30-9D3349FF1931}" srcOrd="3" destOrd="0" presId="urn:microsoft.com/office/officeart/2005/8/layout/hList7"/>
    <dgm:cxn modelId="{12E9B6D1-2B3D-4478-BBE1-7C7F1BAC12EB}" type="presParOf" srcId="{01BB0273-8966-4426-A689-C674B872A00E}" destId="{9A7D163E-E4EF-4BB5-A7E2-35BAA80B9FB8}" srcOrd="5" destOrd="0" presId="urn:microsoft.com/office/officeart/2005/8/layout/hList7"/>
    <dgm:cxn modelId="{16DA2F2F-3606-4E50-B10D-3D3BE43E35AA}" type="presParOf" srcId="{01BB0273-8966-4426-A689-C674B872A00E}" destId="{FA21036D-A550-46A4-BF24-087607BC5ACF}" srcOrd="6" destOrd="0" presId="urn:microsoft.com/office/officeart/2005/8/layout/hList7"/>
    <dgm:cxn modelId="{B066E82A-7ADE-4BAC-980A-994E697E1A5D}" type="presParOf" srcId="{FA21036D-A550-46A4-BF24-087607BC5ACF}" destId="{98FF0E6D-9BE8-44AD-A998-2A812C2FB8CB}" srcOrd="0" destOrd="0" presId="urn:microsoft.com/office/officeart/2005/8/layout/hList7"/>
    <dgm:cxn modelId="{115538AB-348D-4D60-ACAA-08FB7E3D81B0}" type="presParOf" srcId="{FA21036D-A550-46A4-BF24-087607BC5ACF}" destId="{239E82F5-A703-478E-9AE7-65ED35D06B81}" srcOrd="1" destOrd="0" presId="urn:microsoft.com/office/officeart/2005/8/layout/hList7"/>
    <dgm:cxn modelId="{A58301E0-3BF4-4D72-965E-72D68B3718F0}" type="presParOf" srcId="{FA21036D-A550-46A4-BF24-087607BC5ACF}" destId="{A5A0C3D8-F6EE-4482-ADA9-C87B60DDCEE4}" srcOrd="2" destOrd="0" presId="urn:microsoft.com/office/officeart/2005/8/layout/hList7"/>
    <dgm:cxn modelId="{80C27A09-C7F4-4C73-9C4C-918273C92107}" type="presParOf" srcId="{FA21036D-A550-46A4-BF24-087607BC5ACF}" destId="{F757FED8-AB11-4DEA-897D-3F35D0376FD6}" srcOrd="3" destOrd="0" presId="urn:microsoft.com/office/officeart/2005/8/layout/hList7"/>
    <dgm:cxn modelId="{BDA614BC-B3F3-4F8F-96FE-B519BA08A5C7}" type="presParOf" srcId="{01BB0273-8966-4426-A689-C674B872A00E}" destId="{CA861CE1-2E4C-4C7A-AA00-24F317857E45}" srcOrd="7" destOrd="0" presId="urn:microsoft.com/office/officeart/2005/8/layout/hList7"/>
    <dgm:cxn modelId="{D6CBABB5-37E3-4006-8BFB-0765351C4EF0}" type="presParOf" srcId="{01BB0273-8966-4426-A689-C674B872A00E}" destId="{B20A25AC-8B3C-480E-95DF-814063985E33}" srcOrd="8" destOrd="0" presId="urn:microsoft.com/office/officeart/2005/8/layout/hList7"/>
    <dgm:cxn modelId="{90EB35BE-FF74-42E4-ABE6-A1E17CEDEAF2}" type="presParOf" srcId="{B20A25AC-8B3C-480E-95DF-814063985E33}" destId="{A7F6C961-E5FC-4149-987C-0FB7B4419C86}" srcOrd="0" destOrd="0" presId="urn:microsoft.com/office/officeart/2005/8/layout/hList7"/>
    <dgm:cxn modelId="{21A3319C-91E8-4BBF-A044-4F231C1B7841}" type="presParOf" srcId="{B20A25AC-8B3C-480E-95DF-814063985E33}" destId="{2341ACCE-4CB0-4E6A-92D9-83D5CAFA8BBA}" srcOrd="1" destOrd="0" presId="urn:microsoft.com/office/officeart/2005/8/layout/hList7"/>
    <dgm:cxn modelId="{DDBE02B2-1169-456F-A245-78A4E557F979}" type="presParOf" srcId="{B20A25AC-8B3C-480E-95DF-814063985E33}" destId="{01CB902B-42FA-4648-BBF1-14CE470D1CD1}" srcOrd="2" destOrd="0" presId="urn:microsoft.com/office/officeart/2005/8/layout/hList7"/>
    <dgm:cxn modelId="{6949375E-87D8-4B32-A865-E3A5A1D10404}" type="presParOf" srcId="{B20A25AC-8B3C-480E-95DF-814063985E33}" destId="{225A5164-2D02-48D9-98BD-E95C137E865A}" srcOrd="3" destOrd="0" presId="urn:microsoft.com/office/officeart/2005/8/layout/hLis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1FB6ACE-7CDB-4FB4-8948-E778A2C6F9B9}" type="doc">
      <dgm:prSet loTypeId="urn:microsoft.com/office/officeart/2005/8/layout/hierarchy3" loCatId="hierarchy" qsTypeId="urn:microsoft.com/office/officeart/2005/8/quickstyle/simple1" qsCatId="simple" csTypeId="urn:microsoft.com/office/officeart/2005/8/colors/accent2_2" csCatId="accent2"/>
      <dgm:spPr/>
      <dgm:t>
        <a:bodyPr/>
        <a:lstStyle/>
        <a:p>
          <a:endParaRPr lang="en-US"/>
        </a:p>
      </dgm:t>
    </dgm:pt>
    <dgm:pt modelId="{DBE19729-7250-4FEB-B097-E39DD45A8772}">
      <dgm:prSet/>
      <dgm:spPr/>
      <dgm:t>
        <a:bodyPr/>
        <a:lstStyle/>
        <a:p>
          <a:r>
            <a:rPr lang="en-US"/>
            <a:t>Real Time - Immediate actions</a:t>
          </a:r>
        </a:p>
      </dgm:t>
    </dgm:pt>
    <dgm:pt modelId="{5E221ECB-3105-4685-BAB1-8B9414A64254}" type="parTrans" cxnId="{CA690455-D013-4F90-8DF6-E942003C4978}">
      <dgm:prSet/>
      <dgm:spPr/>
      <dgm:t>
        <a:bodyPr/>
        <a:lstStyle/>
        <a:p>
          <a:endParaRPr lang="en-US"/>
        </a:p>
      </dgm:t>
    </dgm:pt>
    <dgm:pt modelId="{DA12C53D-4E77-4F9F-93D5-3B281C0042AA}" type="sibTrans" cxnId="{CA690455-D013-4F90-8DF6-E942003C4978}">
      <dgm:prSet/>
      <dgm:spPr/>
      <dgm:t>
        <a:bodyPr/>
        <a:lstStyle/>
        <a:p>
          <a:endParaRPr lang="en-US"/>
        </a:p>
      </dgm:t>
    </dgm:pt>
    <dgm:pt modelId="{8FA322A4-78B3-4A5B-A821-A5C4D0DFC4D6}">
      <dgm:prSet/>
      <dgm:spPr/>
      <dgm:t>
        <a:bodyPr/>
        <a:lstStyle/>
        <a:p>
          <a:r>
            <a:rPr lang="en-US"/>
            <a:t>Kinesis Data Streams (KDS)</a:t>
          </a:r>
        </a:p>
      </dgm:t>
    </dgm:pt>
    <dgm:pt modelId="{E40C8241-C13D-4163-AE23-D0325D4E37F0}" type="parTrans" cxnId="{76BD4882-3450-40D0-A02F-36F1A7FC09DE}">
      <dgm:prSet/>
      <dgm:spPr/>
      <dgm:t>
        <a:bodyPr/>
        <a:lstStyle/>
        <a:p>
          <a:endParaRPr lang="en-US"/>
        </a:p>
      </dgm:t>
    </dgm:pt>
    <dgm:pt modelId="{D46FD600-414E-4C05-AB5B-DB9726B26B1E}" type="sibTrans" cxnId="{76BD4882-3450-40D0-A02F-36F1A7FC09DE}">
      <dgm:prSet/>
      <dgm:spPr/>
      <dgm:t>
        <a:bodyPr/>
        <a:lstStyle/>
        <a:p>
          <a:endParaRPr lang="en-US"/>
        </a:p>
      </dgm:t>
    </dgm:pt>
    <dgm:pt modelId="{6E1AFDF7-82F8-40B4-B9BD-99449D1C2726}">
      <dgm:prSet/>
      <dgm:spPr/>
      <dgm:t>
        <a:bodyPr/>
        <a:lstStyle/>
        <a:p>
          <a:r>
            <a:rPr lang="en-US"/>
            <a:t>Simple Queue Service (SQS) </a:t>
          </a:r>
        </a:p>
      </dgm:t>
    </dgm:pt>
    <dgm:pt modelId="{B5C99370-8E6E-44FB-85FD-BF8E74A06575}" type="parTrans" cxnId="{63F7A973-7273-4C58-AF6D-DE42F7D63F51}">
      <dgm:prSet/>
      <dgm:spPr/>
      <dgm:t>
        <a:bodyPr/>
        <a:lstStyle/>
        <a:p>
          <a:endParaRPr lang="en-US"/>
        </a:p>
      </dgm:t>
    </dgm:pt>
    <dgm:pt modelId="{CEF256D5-A690-428A-994A-2F180BDCAEA4}" type="sibTrans" cxnId="{63F7A973-7273-4C58-AF6D-DE42F7D63F51}">
      <dgm:prSet/>
      <dgm:spPr/>
      <dgm:t>
        <a:bodyPr/>
        <a:lstStyle/>
        <a:p>
          <a:endParaRPr lang="en-US"/>
        </a:p>
      </dgm:t>
    </dgm:pt>
    <dgm:pt modelId="{1CC39381-D443-45AF-B2C1-92BC0C899AE4}">
      <dgm:prSet/>
      <dgm:spPr/>
      <dgm:t>
        <a:bodyPr/>
        <a:lstStyle/>
        <a:p>
          <a:r>
            <a:rPr lang="en-US"/>
            <a:t>Near-real time - Reactive actions</a:t>
          </a:r>
        </a:p>
      </dgm:t>
    </dgm:pt>
    <dgm:pt modelId="{5027751D-8D41-4B23-B69B-738D3AF6CE2D}" type="parTrans" cxnId="{216503FD-4084-45BB-A663-B2C73728D905}">
      <dgm:prSet/>
      <dgm:spPr/>
      <dgm:t>
        <a:bodyPr/>
        <a:lstStyle/>
        <a:p>
          <a:endParaRPr lang="en-US"/>
        </a:p>
      </dgm:t>
    </dgm:pt>
    <dgm:pt modelId="{C3BE97F1-3E5D-486C-BCFB-284328A81CBC}" type="sibTrans" cxnId="{216503FD-4084-45BB-A663-B2C73728D905}">
      <dgm:prSet/>
      <dgm:spPr/>
      <dgm:t>
        <a:bodyPr/>
        <a:lstStyle/>
        <a:p>
          <a:endParaRPr lang="en-US"/>
        </a:p>
      </dgm:t>
    </dgm:pt>
    <dgm:pt modelId="{1B860A68-5280-451B-8DA5-21F458D1D78A}">
      <dgm:prSet/>
      <dgm:spPr/>
      <dgm:t>
        <a:bodyPr/>
        <a:lstStyle/>
        <a:p>
          <a:r>
            <a:rPr lang="en-US"/>
            <a:t>Kinesis Data Firehose (KDF) •</a:t>
          </a:r>
        </a:p>
      </dgm:t>
    </dgm:pt>
    <dgm:pt modelId="{970D6983-3FF1-4902-BF5C-32BC9203BA12}" type="parTrans" cxnId="{5C7C4710-B56D-4EDB-A943-14CE3A6EDEE8}">
      <dgm:prSet/>
      <dgm:spPr/>
      <dgm:t>
        <a:bodyPr/>
        <a:lstStyle/>
        <a:p>
          <a:endParaRPr lang="en-US"/>
        </a:p>
      </dgm:t>
    </dgm:pt>
    <dgm:pt modelId="{1D007AB7-36CA-48A9-889D-F2DB6D2B89FB}" type="sibTrans" cxnId="{5C7C4710-B56D-4EDB-A943-14CE3A6EDEE8}">
      <dgm:prSet/>
      <dgm:spPr/>
      <dgm:t>
        <a:bodyPr/>
        <a:lstStyle/>
        <a:p>
          <a:endParaRPr lang="en-US"/>
        </a:p>
      </dgm:t>
    </dgm:pt>
    <dgm:pt modelId="{3AC32E1E-A9B6-4D94-9E11-59ADBD6D91D3}">
      <dgm:prSet/>
      <dgm:spPr/>
      <dgm:t>
        <a:bodyPr/>
        <a:lstStyle/>
        <a:p>
          <a:r>
            <a:rPr lang="en-US"/>
            <a:t>Database Migration Service (DMS)</a:t>
          </a:r>
        </a:p>
      </dgm:t>
    </dgm:pt>
    <dgm:pt modelId="{697C706A-AF39-4ACA-98F1-8594A4C26410}" type="parTrans" cxnId="{853C59CA-0EEB-4EA9-A918-F16C53D25CC1}">
      <dgm:prSet/>
      <dgm:spPr/>
      <dgm:t>
        <a:bodyPr/>
        <a:lstStyle/>
        <a:p>
          <a:endParaRPr lang="en-US"/>
        </a:p>
      </dgm:t>
    </dgm:pt>
    <dgm:pt modelId="{457C4D01-5BAF-45CE-9334-B8C726CC0109}" type="sibTrans" cxnId="{853C59CA-0EEB-4EA9-A918-F16C53D25CC1}">
      <dgm:prSet/>
      <dgm:spPr/>
      <dgm:t>
        <a:bodyPr/>
        <a:lstStyle/>
        <a:p>
          <a:endParaRPr lang="en-US"/>
        </a:p>
      </dgm:t>
    </dgm:pt>
    <dgm:pt modelId="{ED34BA01-9A2E-46FA-86F8-1B7996B24162}">
      <dgm:prSet/>
      <dgm:spPr/>
      <dgm:t>
        <a:bodyPr/>
        <a:lstStyle/>
        <a:p>
          <a:r>
            <a:rPr lang="en-US"/>
            <a:t>Batch - Historical Analysis</a:t>
          </a:r>
        </a:p>
      </dgm:t>
    </dgm:pt>
    <dgm:pt modelId="{7974BAE6-C2BC-4E20-8EFE-1E71EF91F41C}" type="parTrans" cxnId="{0F52FCBB-7851-4932-A70C-7CED62528AB1}">
      <dgm:prSet/>
      <dgm:spPr/>
      <dgm:t>
        <a:bodyPr/>
        <a:lstStyle/>
        <a:p>
          <a:endParaRPr lang="en-US"/>
        </a:p>
      </dgm:t>
    </dgm:pt>
    <dgm:pt modelId="{8135BE47-3E3F-48AB-B4D3-11044E8BC87D}" type="sibTrans" cxnId="{0F52FCBB-7851-4932-A70C-7CED62528AB1}">
      <dgm:prSet/>
      <dgm:spPr/>
      <dgm:t>
        <a:bodyPr/>
        <a:lstStyle/>
        <a:p>
          <a:endParaRPr lang="en-US"/>
        </a:p>
      </dgm:t>
    </dgm:pt>
    <dgm:pt modelId="{CCCEE720-07A2-4E55-BC4A-7F8766345B02}">
      <dgm:prSet/>
      <dgm:spPr/>
      <dgm:t>
        <a:bodyPr/>
        <a:lstStyle/>
        <a:p>
          <a:r>
            <a:rPr lang="en-US"/>
            <a:t>Snowball </a:t>
          </a:r>
        </a:p>
      </dgm:t>
    </dgm:pt>
    <dgm:pt modelId="{71A80D92-2A43-441C-B5AF-E1EF09BB2D7C}" type="parTrans" cxnId="{7187FC10-AC11-4E8C-A726-9C90C0E70A07}">
      <dgm:prSet/>
      <dgm:spPr/>
      <dgm:t>
        <a:bodyPr/>
        <a:lstStyle/>
        <a:p>
          <a:endParaRPr lang="en-US"/>
        </a:p>
      </dgm:t>
    </dgm:pt>
    <dgm:pt modelId="{075D9C85-CBD0-4C8D-B1D2-0D302AA5C9A7}" type="sibTrans" cxnId="{7187FC10-AC11-4E8C-A726-9C90C0E70A07}">
      <dgm:prSet/>
      <dgm:spPr/>
      <dgm:t>
        <a:bodyPr/>
        <a:lstStyle/>
        <a:p>
          <a:endParaRPr lang="en-US"/>
        </a:p>
      </dgm:t>
    </dgm:pt>
    <dgm:pt modelId="{50529422-BA42-49A3-97B0-7C3F2F839431}" type="pres">
      <dgm:prSet presAssocID="{81FB6ACE-7CDB-4FB4-8948-E778A2C6F9B9}" presName="diagram" presStyleCnt="0">
        <dgm:presLayoutVars>
          <dgm:chPref val="1"/>
          <dgm:dir/>
          <dgm:animOne val="branch"/>
          <dgm:animLvl val="lvl"/>
          <dgm:resizeHandles/>
        </dgm:presLayoutVars>
      </dgm:prSet>
      <dgm:spPr/>
    </dgm:pt>
    <dgm:pt modelId="{E3861B8A-7BF6-4156-964E-288826A398A5}" type="pres">
      <dgm:prSet presAssocID="{DBE19729-7250-4FEB-B097-E39DD45A8772}" presName="root" presStyleCnt="0"/>
      <dgm:spPr/>
    </dgm:pt>
    <dgm:pt modelId="{08A514DC-255C-4407-9320-B1D3C5B076CE}" type="pres">
      <dgm:prSet presAssocID="{DBE19729-7250-4FEB-B097-E39DD45A8772}" presName="rootComposite" presStyleCnt="0"/>
      <dgm:spPr/>
    </dgm:pt>
    <dgm:pt modelId="{AED023E2-A7FA-44C7-AF70-BAE05E915D71}" type="pres">
      <dgm:prSet presAssocID="{DBE19729-7250-4FEB-B097-E39DD45A8772}" presName="rootText" presStyleLbl="node1" presStyleIdx="0" presStyleCnt="3"/>
      <dgm:spPr/>
    </dgm:pt>
    <dgm:pt modelId="{B25FFF48-3A7C-4A0B-A650-A9E6912BCE9E}" type="pres">
      <dgm:prSet presAssocID="{DBE19729-7250-4FEB-B097-E39DD45A8772}" presName="rootConnector" presStyleLbl="node1" presStyleIdx="0" presStyleCnt="3"/>
      <dgm:spPr/>
    </dgm:pt>
    <dgm:pt modelId="{AD8805F5-A4EF-4300-B41F-3859E0939E22}" type="pres">
      <dgm:prSet presAssocID="{DBE19729-7250-4FEB-B097-E39DD45A8772}" presName="childShape" presStyleCnt="0"/>
      <dgm:spPr/>
    </dgm:pt>
    <dgm:pt modelId="{C86A38D2-4C07-4FA1-A312-9B46449D3483}" type="pres">
      <dgm:prSet presAssocID="{E40C8241-C13D-4163-AE23-D0325D4E37F0}" presName="Name13" presStyleLbl="parChTrans1D2" presStyleIdx="0" presStyleCnt="5"/>
      <dgm:spPr/>
    </dgm:pt>
    <dgm:pt modelId="{0086E1E7-69CA-4E8A-9F61-B4676A8DD3F2}" type="pres">
      <dgm:prSet presAssocID="{8FA322A4-78B3-4A5B-A821-A5C4D0DFC4D6}" presName="childText" presStyleLbl="bgAcc1" presStyleIdx="0" presStyleCnt="5">
        <dgm:presLayoutVars>
          <dgm:bulletEnabled val="1"/>
        </dgm:presLayoutVars>
      </dgm:prSet>
      <dgm:spPr/>
    </dgm:pt>
    <dgm:pt modelId="{266CC80B-11A4-4CF4-86F9-617251E54D9C}" type="pres">
      <dgm:prSet presAssocID="{B5C99370-8E6E-44FB-85FD-BF8E74A06575}" presName="Name13" presStyleLbl="parChTrans1D2" presStyleIdx="1" presStyleCnt="5"/>
      <dgm:spPr/>
    </dgm:pt>
    <dgm:pt modelId="{28B9B4F5-3771-489A-918E-020DEC664C43}" type="pres">
      <dgm:prSet presAssocID="{6E1AFDF7-82F8-40B4-B9BD-99449D1C2726}" presName="childText" presStyleLbl="bgAcc1" presStyleIdx="1" presStyleCnt="5">
        <dgm:presLayoutVars>
          <dgm:bulletEnabled val="1"/>
        </dgm:presLayoutVars>
      </dgm:prSet>
      <dgm:spPr/>
    </dgm:pt>
    <dgm:pt modelId="{B19B0FAB-6921-41C4-AB59-38FC939E91F3}" type="pres">
      <dgm:prSet presAssocID="{1CC39381-D443-45AF-B2C1-92BC0C899AE4}" presName="root" presStyleCnt="0"/>
      <dgm:spPr/>
    </dgm:pt>
    <dgm:pt modelId="{D053C8A2-086A-4300-999F-F9136F717751}" type="pres">
      <dgm:prSet presAssocID="{1CC39381-D443-45AF-B2C1-92BC0C899AE4}" presName="rootComposite" presStyleCnt="0"/>
      <dgm:spPr/>
    </dgm:pt>
    <dgm:pt modelId="{6AB1569B-1B05-4549-AB87-A0E04AAB574D}" type="pres">
      <dgm:prSet presAssocID="{1CC39381-D443-45AF-B2C1-92BC0C899AE4}" presName="rootText" presStyleLbl="node1" presStyleIdx="1" presStyleCnt="3"/>
      <dgm:spPr/>
    </dgm:pt>
    <dgm:pt modelId="{85127F8C-CD62-4FE9-96F3-4DEE8FD504ED}" type="pres">
      <dgm:prSet presAssocID="{1CC39381-D443-45AF-B2C1-92BC0C899AE4}" presName="rootConnector" presStyleLbl="node1" presStyleIdx="1" presStyleCnt="3"/>
      <dgm:spPr/>
    </dgm:pt>
    <dgm:pt modelId="{23F742B3-F1C2-4280-8A9D-66B85AB672D4}" type="pres">
      <dgm:prSet presAssocID="{1CC39381-D443-45AF-B2C1-92BC0C899AE4}" presName="childShape" presStyleCnt="0"/>
      <dgm:spPr/>
    </dgm:pt>
    <dgm:pt modelId="{790CF50A-00BD-49C1-81F3-DDB356BEB3F4}" type="pres">
      <dgm:prSet presAssocID="{970D6983-3FF1-4902-BF5C-32BC9203BA12}" presName="Name13" presStyleLbl="parChTrans1D2" presStyleIdx="2" presStyleCnt="5"/>
      <dgm:spPr/>
    </dgm:pt>
    <dgm:pt modelId="{E3FEDCB6-B9CF-482B-B836-228E58428DC9}" type="pres">
      <dgm:prSet presAssocID="{1B860A68-5280-451B-8DA5-21F458D1D78A}" presName="childText" presStyleLbl="bgAcc1" presStyleIdx="2" presStyleCnt="5">
        <dgm:presLayoutVars>
          <dgm:bulletEnabled val="1"/>
        </dgm:presLayoutVars>
      </dgm:prSet>
      <dgm:spPr/>
    </dgm:pt>
    <dgm:pt modelId="{5727F2CB-48D2-4604-BB2F-DC6D725E45F0}" type="pres">
      <dgm:prSet presAssocID="{697C706A-AF39-4ACA-98F1-8594A4C26410}" presName="Name13" presStyleLbl="parChTrans1D2" presStyleIdx="3" presStyleCnt="5"/>
      <dgm:spPr/>
    </dgm:pt>
    <dgm:pt modelId="{4878F930-7731-47BE-919B-A9B57F3E0033}" type="pres">
      <dgm:prSet presAssocID="{3AC32E1E-A9B6-4D94-9E11-59ADBD6D91D3}" presName="childText" presStyleLbl="bgAcc1" presStyleIdx="3" presStyleCnt="5">
        <dgm:presLayoutVars>
          <dgm:bulletEnabled val="1"/>
        </dgm:presLayoutVars>
      </dgm:prSet>
      <dgm:spPr/>
    </dgm:pt>
    <dgm:pt modelId="{B275C740-E7F6-4006-B0E0-C4B5854EBDE6}" type="pres">
      <dgm:prSet presAssocID="{ED34BA01-9A2E-46FA-86F8-1B7996B24162}" presName="root" presStyleCnt="0"/>
      <dgm:spPr/>
    </dgm:pt>
    <dgm:pt modelId="{7063B822-C786-43D3-8694-FF616C3C6D57}" type="pres">
      <dgm:prSet presAssocID="{ED34BA01-9A2E-46FA-86F8-1B7996B24162}" presName="rootComposite" presStyleCnt="0"/>
      <dgm:spPr/>
    </dgm:pt>
    <dgm:pt modelId="{CADCDC34-0872-447C-9F8E-915658F7D6C1}" type="pres">
      <dgm:prSet presAssocID="{ED34BA01-9A2E-46FA-86F8-1B7996B24162}" presName="rootText" presStyleLbl="node1" presStyleIdx="2" presStyleCnt="3"/>
      <dgm:spPr/>
    </dgm:pt>
    <dgm:pt modelId="{7877281C-5F7C-4975-AC1C-D5E73A736EE0}" type="pres">
      <dgm:prSet presAssocID="{ED34BA01-9A2E-46FA-86F8-1B7996B24162}" presName="rootConnector" presStyleLbl="node1" presStyleIdx="2" presStyleCnt="3"/>
      <dgm:spPr/>
    </dgm:pt>
    <dgm:pt modelId="{8D59BBE7-3F9E-4450-939A-D85A63A28F4C}" type="pres">
      <dgm:prSet presAssocID="{ED34BA01-9A2E-46FA-86F8-1B7996B24162}" presName="childShape" presStyleCnt="0"/>
      <dgm:spPr/>
    </dgm:pt>
    <dgm:pt modelId="{6F408CB1-EA50-4B0C-BD3B-CF89C532E7B4}" type="pres">
      <dgm:prSet presAssocID="{71A80D92-2A43-441C-B5AF-E1EF09BB2D7C}" presName="Name13" presStyleLbl="parChTrans1D2" presStyleIdx="4" presStyleCnt="5"/>
      <dgm:spPr/>
    </dgm:pt>
    <dgm:pt modelId="{1A8C4CBB-4C5C-4A6D-BC06-4268376F0970}" type="pres">
      <dgm:prSet presAssocID="{CCCEE720-07A2-4E55-BC4A-7F8766345B02}" presName="childText" presStyleLbl="bgAcc1" presStyleIdx="4" presStyleCnt="5">
        <dgm:presLayoutVars>
          <dgm:bulletEnabled val="1"/>
        </dgm:presLayoutVars>
      </dgm:prSet>
      <dgm:spPr/>
    </dgm:pt>
  </dgm:ptLst>
  <dgm:cxnLst>
    <dgm:cxn modelId="{5C7C4710-B56D-4EDB-A943-14CE3A6EDEE8}" srcId="{1CC39381-D443-45AF-B2C1-92BC0C899AE4}" destId="{1B860A68-5280-451B-8DA5-21F458D1D78A}" srcOrd="0" destOrd="0" parTransId="{970D6983-3FF1-4902-BF5C-32BC9203BA12}" sibTransId="{1D007AB7-36CA-48A9-889D-F2DB6D2B89FB}"/>
    <dgm:cxn modelId="{7187FC10-AC11-4E8C-A726-9C90C0E70A07}" srcId="{ED34BA01-9A2E-46FA-86F8-1B7996B24162}" destId="{CCCEE720-07A2-4E55-BC4A-7F8766345B02}" srcOrd="0" destOrd="0" parTransId="{71A80D92-2A43-441C-B5AF-E1EF09BB2D7C}" sibTransId="{075D9C85-CBD0-4C8D-B1D2-0D302AA5C9A7}"/>
    <dgm:cxn modelId="{EB376B1C-E978-4537-94A6-87BDBDC720D1}" type="presOf" srcId="{ED34BA01-9A2E-46FA-86F8-1B7996B24162}" destId="{7877281C-5F7C-4975-AC1C-D5E73A736EE0}" srcOrd="1" destOrd="0" presId="urn:microsoft.com/office/officeart/2005/8/layout/hierarchy3"/>
    <dgm:cxn modelId="{72EF5621-EDAE-4DFB-9519-9873B4E5D2B1}" type="presOf" srcId="{DBE19729-7250-4FEB-B097-E39DD45A8772}" destId="{B25FFF48-3A7C-4A0B-A650-A9E6912BCE9E}" srcOrd="1" destOrd="0" presId="urn:microsoft.com/office/officeart/2005/8/layout/hierarchy3"/>
    <dgm:cxn modelId="{72F51232-425A-4E2A-8E72-DB08EAC3379B}" type="presOf" srcId="{71A80D92-2A43-441C-B5AF-E1EF09BB2D7C}" destId="{6F408CB1-EA50-4B0C-BD3B-CF89C532E7B4}" srcOrd="0" destOrd="0" presId="urn:microsoft.com/office/officeart/2005/8/layout/hierarchy3"/>
    <dgm:cxn modelId="{06A2D93C-DBAE-460E-AB6D-863408BF186E}" type="presOf" srcId="{8FA322A4-78B3-4A5B-A821-A5C4D0DFC4D6}" destId="{0086E1E7-69CA-4E8A-9F61-B4676A8DD3F2}" srcOrd="0" destOrd="0" presId="urn:microsoft.com/office/officeart/2005/8/layout/hierarchy3"/>
    <dgm:cxn modelId="{8DC1973D-FCA3-4231-B9AA-3BC667B53707}" type="presOf" srcId="{6E1AFDF7-82F8-40B4-B9BD-99449D1C2726}" destId="{28B9B4F5-3771-489A-918E-020DEC664C43}" srcOrd="0" destOrd="0" presId="urn:microsoft.com/office/officeart/2005/8/layout/hierarchy3"/>
    <dgm:cxn modelId="{A4622F6C-A18F-437A-BC26-416AE6E7DE6E}" type="presOf" srcId="{1CC39381-D443-45AF-B2C1-92BC0C899AE4}" destId="{6AB1569B-1B05-4549-AB87-A0E04AAB574D}" srcOrd="0" destOrd="0" presId="urn:microsoft.com/office/officeart/2005/8/layout/hierarchy3"/>
    <dgm:cxn modelId="{BB77584E-1ED6-4AC1-9D0E-DAD228AE286C}" type="presOf" srcId="{DBE19729-7250-4FEB-B097-E39DD45A8772}" destId="{AED023E2-A7FA-44C7-AF70-BAE05E915D71}" srcOrd="0" destOrd="0" presId="urn:microsoft.com/office/officeart/2005/8/layout/hierarchy3"/>
    <dgm:cxn modelId="{BB405F50-DAD1-4021-8417-3F6AB165BA75}" type="presOf" srcId="{3AC32E1E-A9B6-4D94-9E11-59ADBD6D91D3}" destId="{4878F930-7731-47BE-919B-A9B57F3E0033}" srcOrd="0" destOrd="0" presId="urn:microsoft.com/office/officeart/2005/8/layout/hierarchy3"/>
    <dgm:cxn modelId="{C4929752-81B8-4BCD-A917-9A412278EC6C}" type="presOf" srcId="{970D6983-3FF1-4902-BF5C-32BC9203BA12}" destId="{790CF50A-00BD-49C1-81F3-DDB356BEB3F4}" srcOrd="0" destOrd="0" presId="urn:microsoft.com/office/officeart/2005/8/layout/hierarchy3"/>
    <dgm:cxn modelId="{63F7A973-7273-4C58-AF6D-DE42F7D63F51}" srcId="{DBE19729-7250-4FEB-B097-E39DD45A8772}" destId="{6E1AFDF7-82F8-40B4-B9BD-99449D1C2726}" srcOrd="1" destOrd="0" parTransId="{B5C99370-8E6E-44FB-85FD-BF8E74A06575}" sibTransId="{CEF256D5-A690-428A-994A-2F180BDCAEA4}"/>
    <dgm:cxn modelId="{EFBA7754-C8C3-4ADA-BDA9-1336039453B9}" type="presOf" srcId="{1CC39381-D443-45AF-B2C1-92BC0C899AE4}" destId="{85127F8C-CD62-4FE9-96F3-4DEE8FD504ED}" srcOrd="1" destOrd="0" presId="urn:microsoft.com/office/officeart/2005/8/layout/hierarchy3"/>
    <dgm:cxn modelId="{CA690455-D013-4F90-8DF6-E942003C4978}" srcId="{81FB6ACE-7CDB-4FB4-8948-E778A2C6F9B9}" destId="{DBE19729-7250-4FEB-B097-E39DD45A8772}" srcOrd="0" destOrd="0" parTransId="{5E221ECB-3105-4685-BAB1-8B9414A64254}" sibTransId="{DA12C53D-4E77-4F9F-93D5-3B281C0042AA}"/>
    <dgm:cxn modelId="{76BD4882-3450-40D0-A02F-36F1A7FC09DE}" srcId="{DBE19729-7250-4FEB-B097-E39DD45A8772}" destId="{8FA322A4-78B3-4A5B-A821-A5C4D0DFC4D6}" srcOrd="0" destOrd="0" parTransId="{E40C8241-C13D-4163-AE23-D0325D4E37F0}" sibTransId="{D46FD600-414E-4C05-AB5B-DB9726B26B1E}"/>
    <dgm:cxn modelId="{7670F29E-61F4-4669-9C78-B1993CFD59ED}" type="presOf" srcId="{697C706A-AF39-4ACA-98F1-8594A4C26410}" destId="{5727F2CB-48D2-4604-BB2F-DC6D725E45F0}" srcOrd="0" destOrd="0" presId="urn:microsoft.com/office/officeart/2005/8/layout/hierarchy3"/>
    <dgm:cxn modelId="{EE466FA5-2436-40AD-BB49-41342CCCCADB}" type="presOf" srcId="{E40C8241-C13D-4163-AE23-D0325D4E37F0}" destId="{C86A38D2-4C07-4FA1-A312-9B46449D3483}" srcOrd="0" destOrd="0" presId="urn:microsoft.com/office/officeart/2005/8/layout/hierarchy3"/>
    <dgm:cxn modelId="{B9382DBB-F37C-433E-A1DF-CBEA1A221659}" type="presOf" srcId="{1B860A68-5280-451B-8DA5-21F458D1D78A}" destId="{E3FEDCB6-B9CF-482B-B836-228E58428DC9}" srcOrd="0" destOrd="0" presId="urn:microsoft.com/office/officeart/2005/8/layout/hierarchy3"/>
    <dgm:cxn modelId="{0F52FCBB-7851-4932-A70C-7CED62528AB1}" srcId="{81FB6ACE-7CDB-4FB4-8948-E778A2C6F9B9}" destId="{ED34BA01-9A2E-46FA-86F8-1B7996B24162}" srcOrd="2" destOrd="0" parTransId="{7974BAE6-C2BC-4E20-8EFE-1E71EF91F41C}" sibTransId="{8135BE47-3E3F-48AB-B4D3-11044E8BC87D}"/>
    <dgm:cxn modelId="{853C59CA-0EEB-4EA9-A918-F16C53D25CC1}" srcId="{1CC39381-D443-45AF-B2C1-92BC0C899AE4}" destId="{3AC32E1E-A9B6-4D94-9E11-59ADBD6D91D3}" srcOrd="1" destOrd="0" parTransId="{697C706A-AF39-4ACA-98F1-8594A4C26410}" sibTransId="{457C4D01-5BAF-45CE-9334-B8C726CC0109}"/>
    <dgm:cxn modelId="{7615F8E4-DA0D-428D-BB22-A07EC31A5F84}" type="presOf" srcId="{ED34BA01-9A2E-46FA-86F8-1B7996B24162}" destId="{CADCDC34-0872-447C-9F8E-915658F7D6C1}" srcOrd="0" destOrd="0" presId="urn:microsoft.com/office/officeart/2005/8/layout/hierarchy3"/>
    <dgm:cxn modelId="{F8DD9AE5-C28D-4307-AAD1-1368ED0CC272}" type="presOf" srcId="{B5C99370-8E6E-44FB-85FD-BF8E74A06575}" destId="{266CC80B-11A4-4CF4-86F9-617251E54D9C}" srcOrd="0" destOrd="0" presId="urn:microsoft.com/office/officeart/2005/8/layout/hierarchy3"/>
    <dgm:cxn modelId="{EEFC08E7-7C1B-41CF-8E90-D1FCD4C7386F}" type="presOf" srcId="{81FB6ACE-7CDB-4FB4-8948-E778A2C6F9B9}" destId="{50529422-BA42-49A3-97B0-7C3F2F839431}" srcOrd="0" destOrd="0" presId="urn:microsoft.com/office/officeart/2005/8/layout/hierarchy3"/>
    <dgm:cxn modelId="{2F6B7AEB-1D49-45E3-98BA-E60EBB6E6C34}" type="presOf" srcId="{CCCEE720-07A2-4E55-BC4A-7F8766345B02}" destId="{1A8C4CBB-4C5C-4A6D-BC06-4268376F0970}" srcOrd="0" destOrd="0" presId="urn:microsoft.com/office/officeart/2005/8/layout/hierarchy3"/>
    <dgm:cxn modelId="{216503FD-4084-45BB-A663-B2C73728D905}" srcId="{81FB6ACE-7CDB-4FB4-8948-E778A2C6F9B9}" destId="{1CC39381-D443-45AF-B2C1-92BC0C899AE4}" srcOrd="1" destOrd="0" parTransId="{5027751D-8D41-4B23-B69B-738D3AF6CE2D}" sibTransId="{C3BE97F1-3E5D-486C-BCFB-284328A81CBC}"/>
    <dgm:cxn modelId="{27A4F28D-37C1-463C-9631-3AC1BBF0B72E}" type="presParOf" srcId="{50529422-BA42-49A3-97B0-7C3F2F839431}" destId="{E3861B8A-7BF6-4156-964E-288826A398A5}" srcOrd="0" destOrd="0" presId="urn:microsoft.com/office/officeart/2005/8/layout/hierarchy3"/>
    <dgm:cxn modelId="{01C51D4A-FE4C-4E02-8727-C5EA7AB15801}" type="presParOf" srcId="{E3861B8A-7BF6-4156-964E-288826A398A5}" destId="{08A514DC-255C-4407-9320-B1D3C5B076CE}" srcOrd="0" destOrd="0" presId="urn:microsoft.com/office/officeart/2005/8/layout/hierarchy3"/>
    <dgm:cxn modelId="{A2E7F3F9-C9FF-4750-BE44-0E49509F24BA}" type="presParOf" srcId="{08A514DC-255C-4407-9320-B1D3C5B076CE}" destId="{AED023E2-A7FA-44C7-AF70-BAE05E915D71}" srcOrd="0" destOrd="0" presId="urn:microsoft.com/office/officeart/2005/8/layout/hierarchy3"/>
    <dgm:cxn modelId="{C0ACEFFF-5A8F-4B05-88E7-D646BE17CFDE}" type="presParOf" srcId="{08A514DC-255C-4407-9320-B1D3C5B076CE}" destId="{B25FFF48-3A7C-4A0B-A650-A9E6912BCE9E}" srcOrd="1" destOrd="0" presId="urn:microsoft.com/office/officeart/2005/8/layout/hierarchy3"/>
    <dgm:cxn modelId="{A486CAB6-7590-4CAC-A0C4-FB93122F23EB}" type="presParOf" srcId="{E3861B8A-7BF6-4156-964E-288826A398A5}" destId="{AD8805F5-A4EF-4300-B41F-3859E0939E22}" srcOrd="1" destOrd="0" presId="urn:microsoft.com/office/officeart/2005/8/layout/hierarchy3"/>
    <dgm:cxn modelId="{4288B354-21EF-404D-9998-B2099835B4AC}" type="presParOf" srcId="{AD8805F5-A4EF-4300-B41F-3859E0939E22}" destId="{C86A38D2-4C07-4FA1-A312-9B46449D3483}" srcOrd="0" destOrd="0" presId="urn:microsoft.com/office/officeart/2005/8/layout/hierarchy3"/>
    <dgm:cxn modelId="{8B2E04B5-4109-4361-A25E-C0A4021601E6}" type="presParOf" srcId="{AD8805F5-A4EF-4300-B41F-3859E0939E22}" destId="{0086E1E7-69CA-4E8A-9F61-B4676A8DD3F2}" srcOrd="1" destOrd="0" presId="urn:microsoft.com/office/officeart/2005/8/layout/hierarchy3"/>
    <dgm:cxn modelId="{DFA64208-49AF-4EA9-8F49-D06A1CED63A7}" type="presParOf" srcId="{AD8805F5-A4EF-4300-B41F-3859E0939E22}" destId="{266CC80B-11A4-4CF4-86F9-617251E54D9C}" srcOrd="2" destOrd="0" presId="urn:microsoft.com/office/officeart/2005/8/layout/hierarchy3"/>
    <dgm:cxn modelId="{8312ACD8-EFD9-4684-BA8B-66D658B3F992}" type="presParOf" srcId="{AD8805F5-A4EF-4300-B41F-3859E0939E22}" destId="{28B9B4F5-3771-489A-918E-020DEC664C43}" srcOrd="3" destOrd="0" presId="urn:microsoft.com/office/officeart/2005/8/layout/hierarchy3"/>
    <dgm:cxn modelId="{C9D23E34-2A08-439D-998B-16277AB8D4F9}" type="presParOf" srcId="{50529422-BA42-49A3-97B0-7C3F2F839431}" destId="{B19B0FAB-6921-41C4-AB59-38FC939E91F3}" srcOrd="1" destOrd="0" presId="urn:microsoft.com/office/officeart/2005/8/layout/hierarchy3"/>
    <dgm:cxn modelId="{E983F095-C232-4FA3-B446-5D573A0F4F3C}" type="presParOf" srcId="{B19B0FAB-6921-41C4-AB59-38FC939E91F3}" destId="{D053C8A2-086A-4300-999F-F9136F717751}" srcOrd="0" destOrd="0" presId="urn:microsoft.com/office/officeart/2005/8/layout/hierarchy3"/>
    <dgm:cxn modelId="{58715764-2CDA-4715-A028-765E68D23C59}" type="presParOf" srcId="{D053C8A2-086A-4300-999F-F9136F717751}" destId="{6AB1569B-1B05-4549-AB87-A0E04AAB574D}" srcOrd="0" destOrd="0" presId="urn:microsoft.com/office/officeart/2005/8/layout/hierarchy3"/>
    <dgm:cxn modelId="{BFA374D6-F221-4835-A081-C47A21A09805}" type="presParOf" srcId="{D053C8A2-086A-4300-999F-F9136F717751}" destId="{85127F8C-CD62-4FE9-96F3-4DEE8FD504ED}" srcOrd="1" destOrd="0" presId="urn:microsoft.com/office/officeart/2005/8/layout/hierarchy3"/>
    <dgm:cxn modelId="{99E72D96-46CB-485F-A533-B85564F0350C}" type="presParOf" srcId="{B19B0FAB-6921-41C4-AB59-38FC939E91F3}" destId="{23F742B3-F1C2-4280-8A9D-66B85AB672D4}" srcOrd="1" destOrd="0" presId="urn:microsoft.com/office/officeart/2005/8/layout/hierarchy3"/>
    <dgm:cxn modelId="{0843C330-3B1A-4B69-AC9D-48BA46E44115}" type="presParOf" srcId="{23F742B3-F1C2-4280-8A9D-66B85AB672D4}" destId="{790CF50A-00BD-49C1-81F3-DDB356BEB3F4}" srcOrd="0" destOrd="0" presId="urn:microsoft.com/office/officeart/2005/8/layout/hierarchy3"/>
    <dgm:cxn modelId="{AD158814-EC3A-48A5-B71E-FAE2C471863F}" type="presParOf" srcId="{23F742B3-F1C2-4280-8A9D-66B85AB672D4}" destId="{E3FEDCB6-B9CF-482B-B836-228E58428DC9}" srcOrd="1" destOrd="0" presId="urn:microsoft.com/office/officeart/2005/8/layout/hierarchy3"/>
    <dgm:cxn modelId="{2C101D7C-25B7-4D89-A6BF-71E5B50F2EEF}" type="presParOf" srcId="{23F742B3-F1C2-4280-8A9D-66B85AB672D4}" destId="{5727F2CB-48D2-4604-BB2F-DC6D725E45F0}" srcOrd="2" destOrd="0" presId="urn:microsoft.com/office/officeart/2005/8/layout/hierarchy3"/>
    <dgm:cxn modelId="{C73CE55A-B023-4606-AACD-88D57C1C4EE5}" type="presParOf" srcId="{23F742B3-F1C2-4280-8A9D-66B85AB672D4}" destId="{4878F930-7731-47BE-919B-A9B57F3E0033}" srcOrd="3" destOrd="0" presId="urn:microsoft.com/office/officeart/2005/8/layout/hierarchy3"/>
    <dgm:cxn modelId="{0B07D730-AA7E-42CC-AF36-61D35B5D8BDB}" type="presParOf" srcId="{50529422-BA42-49A3-97B0-7C3F2F839431}" destId="{B275C740-E7F6-4006-B0E0-C4B5854EBDE6}" srcOrd="2" destOrd="0" presId="urn:microsoft.com/office/officeart/2005/8/layout/hierarchy3"/>
    <dgm:cxn modelId="{A9090C67-06CA-45BB-8F99-781C2E7B6D4E}" type="presParOf" srcId="{B275C740-E7F6-4006-B0E0-C4B5854EBDE6}" destId="{7063B822-C786-43D3-8694-FF616C3C6D57}" srcOrd="0" destOrd="0" presId="urn:microsoft.com/office/officeart/2005/8/layout/hierarchy3"/>
    <dgm:cxn modelId="{7869E11D-3D7D-4152-8581-EF2DD6AA4770}" type="presParOf" srcId="{7063B822-C786-43D3-8694-FF616C3C6D57}" destId="{CADCDC34-0872-447C-9F8E-915658F7D6C1}" srcOrd="0" destOrd="0" presId="urn:microsoft.com/office/officeart/2005/8/layout/hierarchy3"/>
    <dgm:cxn modelId="{1369FD1C-9183-4378-BE72-41F59F349C6A}" type="presParOf" srcId="{7063B822-C786-43D3-8694-FF616C3C6D57}" destId="{7877281C-5F7C-4975-AC1C-D5E73A736EE0}" srcOrd="1" destOrd="0" presId="urn:microsoft.com/office/officeart/2005/8/layout/hierarchy3"/>
    <dgm:cxn modelId="{5ED91280-A54B-4AE5-AC43-15A9C35F713F}" type="presParOf" srcId="{B275C740-E7F6-4006-B0E0-C4B5854EBDE6}" destId="{8D59BBE7-3F9E-4450-939A-D85A63A28F4C}" srcOrd="1" destOrd="0" presId="urn:microsoft.com/office/officeart/2005/8/layout/hierarchy3"/>
    <dgm:cxn modelId="{8882A00B-0DCA-4FA0-88CF-594461010ACA}" type="presParOf" srcId="{8D59BBE7-3F9E-4450-939A-D85A63A28F4C}" destId="{6F408CB1-EA50-4B0C-BD3B-CF89C532E7B4}" srcOrd="0" destOrd="0" presId="urn:microsoft.com/office/officeart/2005/8/layout/hierarchy3"/>
    <dgm:cxn modelId="{1CCC6F09-7D6B-4C14-9D01-9BC9B9B83377}" type="presParOf" srcId="{8D59BBE7-3F9E-4450-939A-D85A63A28F4C}" destId="{1A8C4CBB-4C5C-4A6D-BC06-4268376F0970}"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FF83660-99D0-4C59-8112-42EA4417FF2A}"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F60370C4-A6D0-4947-B1BC-F198C16EE3DB}">
      <dgm:prSet/>
      <dgm:spPr/>
      <dgm:t>
        <a:bodyPr/>
        <a:lstStyle/>
        <a:p>
          <a:r>
            <a:rPr lang="en-US"/>
            <a:t>S3 Standard – </a:t>
          </a:r>
        </a:p>
      </dgm:t>
    </dgm:pt>
    <dgm:pt modelId="{5F9A2CB8-06C7-43BD-A7F5-ABCCCC07E5CC}" type="parTrans" cxnId="{3CB043BC-E2C6-487F-9DBB-AE376CE03FA6}">
      <dgm:prSet/>
      <dgm:spPr/>
      <dgm:t>
        <a:bodyPr/>
        <a:lstStyle/>
        <a:p>
          <a:endParaRPr lang="en-US"/>
        </a:p>
      </dgm:t>
    </dgm:pt>
    <dgm:pt modelId="{3631A681-313E-4506-A3C4-3AFDC2A8C8BA}" type="sibTrans" cxnId="{3CB043BC-E2C6-487F-9DBB-AE376CE03FA6}">
      <dgm:prSet/>
      <dgm:spPr/>
      <dgm:t>
        <a:bodyPr/>
        <a:lstStyle/>
        <a:p>
          <a:endParaRPr lang="en-US"/>
        </a:p>
      </dgm:t>
    </dgm:pt>
    <dgm:pt modelId="{E5EDE6CB-05F8-409D-B910-4404A5706359}">
      <dgm:prSet/>
      <dgm:spPr/>
      <dgm:t>
        <a:bodyPr/>
        <a:lstStyle/>
        <a:p>
          <a:r>
            <a:rPr lang="en-US"/>
            <a:t>General purpose storage for active, frequently accessed data with millisecond access</a:t>
          </a:r>
        </a:p>
      </dgm:t>
    </dgm:pt>
    <dgm:pt modelId="{6EC3AE3F-B9B3-4BF7-8079-D24EEF02758C}" type="parTrans" cxnId="{07AE572A-A286-4B65-8C85-9A264AA3DAD3}">
      <dgm:prSet/>
      <dgm:spPr/>
      <dgm:t>
        <a:bodyPr/>
        <a:lstStyle/>
        <a:p>
          <a:endParaRPr lang="en-US"/>
        </a:p>
      </dgm:t>
    </dgm:pt>
    <dgm:pt modelId="{7B0F667B-3571-4806-B018-5257A1F39290}" type="sibTrans" cxnId="{07AE572A-A286-4B65-8C85-9A264AA3DAD3}">
      <dgm:prSet/>
      <dgm:spPr/>
      <dgm:t>
        <a:bodyPr/>
        <a:lstStyle/>
        <a:p>
          <a:endParaRPr lang="en-US"/>
        </a:p>
      </dgm:t>
    </dgm:pt>
    <dgm:pt modelId="{FA9DCD2B-9BB7-4B8C-8B65-CE3F55A38900}">
      <dgm:prSet/>
      <dgm:spPr/>
      <dgm:t>
        <a:bodyPr/>
        <a:lstStyle/>
        <a:p>
          <a:r>
            <a:rPr lang="en-US"/>
            <a:t>S3 Intelligent-Tiering – </a:t>
          </a:r>
        </a:p>
      </dgm:t>
    </dgm:pt>
    <dgm:pt modelId="{AA349C3C-7078-4361-9739-C3617A483D88}" type="parTrans" cxnId="{BC7420EE-E3C7-4899-940F-F0E4F8E5FCCE}">
      <dgm:prSet/>
      <dgm:spPr/>
      <dgm:t>
        <a:bodyPr/>
        <a:lstStyle/>
        <a:p>
          <a:endParaRPr lang="en-US"/>
        </a:p>
      </dgm:t>
    </dgm:pt>
    <dgm:pt modelId="{0D20EA35-F362-4959-BB9A-421B834115CE}" type="sibTrans" cxnId="{BC7420EE-E3C7-4899-940F-F0E4F8E5FCCE}">
      <dgm:prSet/>
      <dgm:spPr/>
      <dgm:t>
        <a:bodyPr/>
        <a:lstStyle/>
        <a:p>
          <a:endParaRPr lang="en-US"/>
        </a:p>
      </dgm:t>
    </dgm:pt>
    <dgm:pt modelId="{ABB11BBA-88E7-4C1E-9E03-71534600B479}">
      <dgm:prSet/>
      <dgm:spPr/>
      <dgm:t>
        <a:bodyPr/>
        <a:lstStyle/>
        <a:p>
          <a:r>
            <a:rPr lang="en-US" dirty="0"/>
            <a:t>Only cloud storage class with automatic cost savings by moving objects between two tiers.</a:t>
          </a:r>
        </a:p>
      </dgm:t>
    </dgm:pt>
    <dgm:pt modelId="{984CEE8C-FB41-4938-A59A-AA1BA9821445}" type="parTrans" cxnId="{FAB548CE-3757-4A7E-9DC9-7FD94EB0D44C}">
      <dgm:prSet/>
      <dgm:spPr/>
      <dgm:t>
        <a:bodyPr/>
        <a:lstStyle/>
        <a:p>
          <a:endParaRPr lang="en-US"/>
        </a:p>
      </dgm:t>
    </dgm:pt>
    <dgm:pt modelId="{93B085B0-748A-44CF-BEF5-E48A4260AD32}" type="sibTrans" cxnId="{FAB548CE-3757-4A7E-9DC9-7FD94EB0D44C}">
      <dgm:prSet/>
      <dgm:spPr/>
      <dgm:t>
        <a:bodyPr/>
        <a:lstStyle/>
        <a:p>
          <a:endParaRPr lang="en-US"/>
        </a:p>
      </dgm:t>
    </dgm:pt>
    <dgm:pt modelId="{A09420AB-8371-48D9-B476-F87B07BBAE9E}">
      <dgm:prSet/>
      <dgm:spPr/>
      <dgm:t>
        <a:bodyPr/>
        <a:lstStyle/>
        <a:p>
          <a:r>
            <a:rPr lang="en-US"/>
            <a:t>S3 Standard-Infrequent Access (S3 Standard-IA) – </a:t>
          </a:r>
        </a:p>
      </dgm:t>
    </dgm:pt>
    <dgm:pt modelId="{0AC3B2F1-7C35-404D-9F7E-76CA1D0FAED5}" type="parTrans" cxnId="{8FA4209A-045A-4AC9-A3FE-EB71E042534F}">
      <dgm:prSet/>
      <dgm:spPr/>
      <dgm:t>
        <a:bodyPr/>
        <a:lstStyle/>
        <a:p>
          <a:endParaRPr lang="en-US"/>
        </a:p>
      </dgm:t>
    </dgm:pt>
    <dgm:pt modelId="{8E756F9C-CDE7-4DE9-B9D6-05B8A9BE88B3}" type="sibTrans" cxnId="{8FA4209A-045A-4AC9-A3FE-EB71E042534F}">
      <dgm:prSet/>
      <dgm:spPr/>
      <dgm:t>
        <a:bodyPr/>
        <a:lstStyle/>
        <a:p>
          <a:endParaRPr lang="en-US"/>
        </a:p>
      </dgm:t>
    </dgm:pt>
    <dgm:pt modelId="{AFBAA021-41BB-4049-A04D-84023ED4CBD7}">
      <dgm:prSet/>
      <dgm:spPr/>
      <dgm:t>
        <a:bodyPr/>
        <a:lstStyle/>
        <a:p>
          <a:r>
            <a:rPr lang="en-US"/>
            <a:t>Long-term storage, backups, and disaster recovery</a:t>
          </a:r>
        </a:p>
      </dgm:t>
    </dgm:pt>
    <dgm:pt modelId="{45B70C40-5F78-4491-A792-9230412D63C7}" type="parTrans" cxnId="{BB604F39-0662-4F9F-8757-403FF23235D5}">
      <dgm:prSet/>
      <dgm:spPr/>
      <dgm:t>
        <a:bodyPr/>
        <a:lstStyle/>
        <a:p>
          <a:endParaRPr lang="en-US"/>
        </a:p>
      </dgm:t>
    </dgm:pt>
    <dgm:pt modelId="{37A9B7B5-A2ED-460E-9D88-C32B2D246102}" type="sibTrans" cxnId="{BB604F39-0662-4F9F-8757-403FF23235D5}">
      <dgm:prSet/>
      <dgm:spPr/>
      <dgm:t>
        <a:bodyPr/>
        <a:lstStyle/>
        <a:p>
          <a:endParaRPr lang="en-US"/>
        </a:p>
      </dgm:t>
    </dgm:pt>
    <dgm:pt modelId="{B5BA9A18-AD67-44DF-A44E-CD193B2140D2}">
      <dgm:prSet/>
      <dgm:spPr/>
      <dgm:t>
        <a:bodyPr/>
        <a:lstStyle/>
        <a:p>
          <a:r>
            <a:rPr lang="en-US"/>
            <a:t>S3 One Zone-Infrequent Access (S3 One Zone-IA) –</a:t>
          </a:r>
        </a:p>
      </dgm:t>
    </dgm:pt>
    <dgm:pt modelId="{27121059-2E3E-4C5B-9706-4B7249F172E3}" type="parTrans" cxnId="{5AC6320B-2942-4E2F-81F4-DCE810CD0A13}">
      <dgm:prSet/>
      <dgm:spPr/>
      <dgm:t>
        <a:bodyPr/>
        <a:lstStyle/>
        <a:p>
          <a:endParaRPr lang="en-US"/>
        </a:p>
      </dgm:t>
    </dgm:pt>
    <dgm:pt modelId="{C3A90DF2-9833-46F9-96B1-88BBD428BC1C}" type="sibTrans" cxnId="{5AC6320B-2942-4E2F-81F4-DCE810CD0A13}">
      <dgm:prSet/>
      <dgm:spPr/>
      <dgm:t>
        <a:bodyPr/>
        <a:lstStyle/>
        <a:p>
          <a:endParaRPr lang="en-US"/>
        </a:p>
      </dgm:t>
    </dgm:pt>
    <dgm:pt modelId="{0D079948-B1DB-4962-981A-54D3FD6EAFF1}">
      <dgm:prSet/>
      <dgm:spPr/>
      <dgm:t>
        <a:bodyPr/>
        <a:lstStyle/>
        <a:p>
          <a:r>
            <a:rPr lang="en-US"/>
            <a:t>Ideal for secondary backups and workloads with easily re-creatable data</a:t>
          </a:r>
        </a:p>
      </dgm:t>
    </dgm:pt>
    <dgm:pt modelId="{A3366A16-6113-4230-9213-AFCD51093A4A}" type="parTrans" cxnId="{E1AEE8B0-38FE-4872-8CFA-80AF5F21D07F}">
      <dgm:prSet/>
      <dgm:spPr/>
      <dgm:t>
        <a:bodyPr/>
        <a:lstStyle/>
        <a:p>
          <a:endParaRPr lang="en-US"/>
        </a:p>
      </dgm:t>
    </dgm:pt>
    <dgm:pt modelId="{0E6E70A1-982C-4B0D-BBBC-CAAA40374924}" type="sibTrans" cxnId="{E1AEE8B0-38FE-4872-8CFA-80AF5F21D07F}">
      <dgm:prSet/>
      <dgm:spPr/>
      <dgm:t>
        <a:bodyPr/>
        <a:lstStyle/>
        <a:p>
          <a:endParaRPr lang="en-US"/>
        </a:p>
      </dgm:t>
    </dgm:pt>
    <dgm:pt modelId="{779C4DCF-4FB9-4BCD-99CB-4AFA551C203C}">
      <dgm:prSet/>
      <dgm:spPr/>
      <dgm:t>
        <a:bodyPr/>
        <a:lstStyle/>
        <a:p>
          <a:r>
            <a:rPr lang="en-US"/>
            <a:t>S3 Glacier – </a:t>
          </a:r>
        </a:p>
      </dgm:t>
    </dgm:pt>
    <dgm:pt modelId="{099E9165-F6DA-43D6-B023-5CCD811B3110}" type="parTrans" cxnId="{E0A305D1-3201-4EF1-8499-F03DFE9C21B2}">
      <dgm:prSet/>
      <dgm:spPr/>
      <dgm:t>
        <a:bodyPr/>
        <a:lstStyle/>
        <a:p>
          <a:endParaRPr lang="en-US"/>
        </a:p>
      </dgm:t>
    </dgm:pt>
    <dgm:pt modelId="{22F02F1E-7F1A-415F-BD0F-731F6C807284}" type="sibTrans" cxnId="{E0A305D1-3201-4EF1-8499-F03DFE9C21B2}">
      <dgm:prSet/>
      <dgm:spPr/>
      <dgm:t>
        <a:bodyPr/>
        <a:lstStyle/>
        <a:p>
          <a:endParaRPr lang="en-US"/>
        </a:p>
      </dgm:t>
    </dgm:pt>
    <dgm:pt modelId="{1AFC7C30-F4B1-4052-B2A8-3CE37F10920B}">
      <dgm:prSet/>
      <dgm:spPr/>
      <dgm:t>
        <a:bodyPr/>
        <a:lstStyle/>
        <a:p>
          <a:r>
            <a:rPr lang="en-US"/>
            <a:t>Archive or backup data with secure, durable, and low-cost storage</a:t>
          </a:r>
        </a:p>
      </dgm:t>
    </dgm:pt>
    <dgm:pt modelId="{066E05C9-C791-4B6A-AB3A-5632BF1A79D0}" type="parTrans" cxnId="{76F80E52-8E19-4C2A-BA19-85F73FD8A296}">
      <dgm:prSet/>
      <dgm:spPr/>
      <dgm:t>
        <a:bodyPr/>
        <a:lstStyle/>
        <a:p>
          <a:endParaRPr lang="en-US"/>
        </a:p>
      </dgm:t>
    </dgm:pt>
    <dgm:pt modelId="{F41EC1A5-1741-482C-ACD5-0938C2E7AA52}" type="sibTrans" cxnId="{76F80E52-8E19-4C2A-BA19-85F73FD8A296}">
      <dgm:prSet/>
      <dgm:spPr/>
      <dgm:t>
        <a:bodyPr/>
        <a:lstStyle/>
        <a:p>
          <a:endParaRPr lang="en-US"/>
        </a:p>
      </dgm:t>
    </dgm:pt>
    <dgm:pt modelId="{E908D22E-ECBD-4343-81A3-F162435ADEDD}">
      <dgm:prSet/>
      <dgm:spPr/>
      <dgm:t>
        <a:bodyPr/>
        <a:lstStyle/>
        <a:p>
          <a:r>
            <a:rPr lang="en-US"/>
            <a:t>S3 Glacier Deep Archive – </a:t>
          </a:r>
        </a:p>
      </dgm:t>
    </dgm:pt>
    <dgm:pt modelId="{CB1B24F6-7C10-4113-94E6-72F1EBCA7962}" type="parTrans" cxnId="{FB68D6EB-ADD0-4C45-9BA8-E7A1807E030F}">
      <dgm:prSet/>
      <dgm:spPr/>
      <dgm:t>
        <a:bodyPr/>
        <a:lstStyle/>
        <a:p>
          <a:endParaRPr lang="en-US"/>
        </a:p>
      </dgm:t>
    </dgm:pt>
    <dgm:pt modelId="{357CB648-B2B9-4B2F-8180-21B6FA171FCB}" type="sibTrans" cxnId="{FB68D6EB-ADD0-4C45-9BA8-E7A1807E030F}">
      <dgm:prSet/>
      <dgm:spPr/>
      <dgm:t>
        <a:bodyPr/>
        <a:lstStyle/>
        <a:p>
          <a:endParaRPr lang="en-US"/>
        </a:p>
      </dgm:t>
    </dgm:pt>
    <dgm:pt modelId="{47339AFC-DF84-489A-8468-C6584E0217F5}">
      <dgm:prSet/>
      <dgm:spPr/>
      <dgm:t>
        <a:bodyPr/>
        <a:lstStyle/>
        <a:p>
          <a:r>
            <a:rPr lang="en-US"/>
            <a:t>Lowest-cost cloud storage for long-term archives at about </a:t>
          </a:r>
        </a:p>
      </dgm:t>
    </dgm:pt>
    <dgm:pt modelId="{828DD73B-EBD2-4F4E-924A-60093DA0F1BC}" type="parTrans" cxnId="{6FF23E13-AA0A-4DFE-8677-9A3547C20BE6}">
      <dgm:prSet/>
      <dgm:spPr/>
      <dgm:t>
        <a:bodyPr/>
        <a:lstStyle/>
        <a:p>
          <a:endParaRPr lang="en-US"/>
        </a:p>
      </dgm:t>
    </dgm:pt>
    <dgm:pt modelId="{FDD52851-F56C-4A22-A546-BF863D86BC38}" type="sibTrans" cxnId="{6FF23E13-AA0A-4DFE-8677-9A3547C20BE6}">
      <dgm:prSet/>
      <dgm:spPr/>
      <dgm:t>
        <a:bodyPr/>
        <a:lstStyle/>
        <a:p>
          <a:endParaRPr lang="en-US"/>
        </a:p>
      </dgm:t>
    </dgm:pt>
    <dgm:pt modelId="{53179215-EEEF-4920-9CE6-7C955C16973A}" type="pres">
      <dgm:prSet presAssocID="{6FF83660-99D0-4C59-8112-42EA4417FF2A}" presName="linear" presStyleCnt="0">
        <dgm:presLayoutVars>
          <dgm:animLvl val="lvl"/>
          <dgm:resizeHandles val="exact"/>
        </dgm:presLayoutVars>
      </dgm:prSet>
      <dgm:spPr/>
    </dgm:pt>
    <dgm:pt modelId="{9DFB5744-302E-4CE0-A83D-8F937DE027AE}" type="pres">
      <dgm:prSet presAssocID="{F60370C4-A6D0-4947-B1BC-F198C16EE3DB}" presName="parentText" presStyleLbl="node1" presStyleIdx="0" presStyleCnt="6">
        <dgm:presLayoutVars>
          <dgm:chMax val="0"/>
          <dgm:bulletEnabled val="1"/>
        </dgm:presLayoutVars>
      </dgm:prSet>
      <dgm:spPr/>
    </dgm:pt>
    <dgm:pt modelId="{FBDCED32-FCF7-4232-A5BA-6D376AF815C6}" type="pres">
      <dgm:prSet presAssocID="{F60370C4-A6D0-4947-B1BC-F198C16EE3DB}" presName="childText" presStyleLbl="revTx" presStyleIdx="0" presStyleCnt="6">
        <dgm:presLayoutVars>
          <dgm:bulletEnabled val="1"/>
        </dgm:presLayoutVars>
      </dgm:prSet>
      <dgm:spPr/>
    </dgm:pt>
    <dgm:pt modelId="{F6595191-1E89-44DF-99B9-47CEA3CC8C3A}" type="pres">
      <dgm:prSet presAssocID="{FA9DCD2B-9BB7-4B8C-8B65-CE3F55A38900}" presName="parentText" presStyleLbl="node1" presStyleIdx="1" presStyleCnt="6">
        <dgm:presLayoutVars>
          <dgm:chMax val="0"/>
          <dgm:bulletEnabled val="1"/>
        </dgm:presLayoutVars>
      </dgm:prSet>
      <dgm:spPr/>
    </dgm:pt>
    <dgm:pt modelId="{D34FA02D-6664-415C-BDB2-29C0A640FE5F}" type="pres">
      <dgm:prSet presAssocID="{FA9DCD2B-9BB7-4B8C-8B65-CE3F55A38900}" presName="childText" presStyleLbl="revTx" presStyleIdx="1" presStyleCnt="6">
        <dgm:presLayoutVars>
          <dgm:bulletEnabled val="1"/>
        </dgm:presLayoutVars>
      </dgm:prSet>
      <dgm:spPr/>
    </dgm:pt>
    <dgm:pt modelId="{B2B96EAF-B5D4-42C6-8D79-4B34FCB83C77}" type="pres">
      <dgm:prSet presAssocID="{A09420AB-8371-48D9-B476-F87B07BBAE9E}" presName="parentText" presStyleLbl="node1" presStyleIdx="2" presStyleCnt="6">
        <dgm:presLayoutVars>
          <dgm:chMax val="0"/>
          <dgm:bulletEnabled val="1"/>
        </dgm:presLayoutVars>
      </dgm:prSet>
      <dgm:spPr/>
    </dgm:pt>
    <dgm:pt modelId="{635B8786-D8DB-468A-BD39-6FF6B1A27821}" type="pres">
      <dgm:prSet presAssocID="{A09420AB-8371-48D9-B476-F87B07BBAE9E}" presName="childText" presStyleLbl="revTx" presStyleIdx="2" presStyleCnt="6">
        <dgm:presLayoutVars>
          <dgm:bulletEnabled val="1"/>
        </dgm:presLayoutVars>
      </dgm:prSet>
      <dgm:spPr/>
    </dgm:pt>
    <dgm:pt modelId="{CA70CC3E-F2B8-4CE5-9375-36F6CDDFC52F}" type="pres">
      <dgm:prSet presAssocID="{B5BA9A18-AD67-44DF-A44E-CD193B2140D2}" presName="parentText" presStyleLbl="node1" presStyleIdx="3" presStyleCnt="6">
        <dgm:presLayoutVars>
          <dgm:chMax val="0"/>
          <dgm:bulletEnabled val="1"/>
        </dgm:presLayoutVars>
      </dgm:prSet>
      <dgm:spPr/>
    </dgm:pt>
    <dgm:pt modelId="{DB113B84-00E0-4F1F-AB07-FBE28AA8D6CC}" type="pres">
      <dgm:prSet presAssocID="{B5BA9A18-AD67-44DF-A44E-CD193B2140D2}" presName="childText" presStyleLbl="revTx" presStyleIdx="3" presStyleCnt="6">
        <dgm:presLayoutVars>
          <dgm:bulletEnabled val="1"/>
        </dgm:presLayoutVars>
      </dgm:prSet>
      <dgm:spPr/>
    </dgm:pt>
    <dgm:pt modelId="{452CBA89-7CD0-4B3D-BFE2-4ED150C23A29}" type="pres">
      <dgm:prSet presAssocID="{779C4DCF-4FB9-4BCD-99CB-4AFA551C203C}" presName="parentText" presStyleLbl="node1" presStyleIdx="4" presStyleCnt="6">
        <dgm:presLayoutVars>
          <dgm:chMax val="0"/>
          <dgm:bulletEnabled val="1"/>
        </dgm:presLayoutVars>
      </dgm:prSet>
      <dgm:spPr/>
    </dgm:pt>
    <dgm:pt modelId="{9F4FE508-B23A-4CDD-9349-7D0AD465D0FE}" type="pres">
      <dgm:prSet presAssocID="{779C4DCF-4FB9-4BCD-99CB-4AFA551C203C}" presName="childText" presStyleLbl="revTx" presStyleIdx="4" presStyleCnt="6">
        <dgm:presLayoutVars>
          <dgm:bulletEnabled val="1"/>
        </dgm:presLayoutVars>
      </dgm:prSet>
      <dgm:spPr/>
    </dgm:pt>
    <dgm:pt modelId="{A81C97CD-3307-4681-91D3-134341DBB806}" type="pres">
      <dgm:prSet presAssocID="{E908D22E-ECBD-4343-81A3-F162435ADEDD}" presName="parentText" presStyleLbl="node1" presStyleIdx="5" presStyleCnt="6">
        <dgm:presLayoutVars>
          <dgm:chMax val="0"/>
          <dgm:bulletEnabled val="1"/>
        </dgm:presLayoutVars>
      </dgm:prSet>
      <dgm:spPr/>
    </dgm:pt>
    <dgm:pt modelId="{D08035BF-4524-4BB3-9CEC-7A9AF952E11E}" type="pres">
      <dgm:prSet presAssocID="{E908D22E-ECBD-4343-81A3-F162435ADEDD}" presName="childText" presStyleLbl="revTx" presStyleIdx="5" presStyleCnt="6">
        <dgm:presLayoutVars>
          <dgm:bulletEnabled val="1"/>
        </dgm:presLayoutVars>
      </dgm:prSet>
      <dgm:spPr/>
    </dgm:pt>
  </dgm:ptLst>
  <dgm:cxnLst>
    <dgm:cxn modelId="{5AC6320B-2942-4E2F-81F4-DCE810CD0A13}" srcId="{6FF83660-99D0-4C59-8112-42EA4417FF2A}" destId="{B5BA9A18-AD67-44DF-A44E-CD193B2140D2}" srcOrd="3" destOrd="0" parTransId="{27121059-2E3E-4C5B-9706-4B7249F172E3}" sibTransId="{C3A90DF2-9833-46F9-96B1-88BBD428BC1C}"/>
    <dgm:cxn modelId="{41FC540F-50BF-4109-82CE-8EA29B024C2C}" type="presOf" srcId="{6FF83660-99D0-4C59-8112-42EA4417FF2A}" destId="{53179215-EEEF-4920-9CE6-7C955C16973A}" srcOrd="0" destOrd="0" presId="urn:microsoft.com/office/officeart/2005/8/layout/vList2"/>
    <dgm:cxn modelId="{6FF23E13-AA0A-4DFE-8677-9A3547C20BE6}" srcId="{E908D22E-ECBD-4343-81A3-F162435ADEDD}" destId="{47339AFC-DF84-489A-8468-C6584E0217F5}" srcOrd="0" destOrd="0" parTransId="{828DD73B-EBD2-4F4E-924A-60093DA0F1BC}" sibTransId="{FDD52851-F56C-4A22-A546-BF863D86BC38}"/>
    <dgm:cxn modelId="{77135E24-E5AF-4961-8870-84397C67AA25}" type="presOf" srcId="{ABB11BBA-88E7-4C1E-9E03-71534600B479}" destId="{D34FA02D-6664-415C-BDB2-29C0A640FE5F}" srcOrd="0" destOrd="0" presId="urn:microsoft.com/office/officeart/2005/8/layout/vList2"/>
    <dgm:cxn modelId="{07AE572A-A286-4B65-8C85-9A264AA3DAD3}" srcId="{F60370C4-A6D0-4947-B1BC-F198C16EE3DB}" destId="{E5EDE6CB-05F8-409D-B910-4404A5706359}" srcOrd="0" destOrd="0" parTransId="{6EC3AE3F-B9B3-4BF7-8079-D24EEF02758C}" sibTransId="{7B0F667B-3571-4806-B018-5257A1F39290}"/>
    <dgm:cxn modelId="{9D12DB30-C4B2-493B-952B-C9F55DDC6EE4}" type="presOf" srcId="{1AFC7C30-F4B1-4052-B2A8-3CE37F10920B}" destId="{9F4FE508-B23A-4CDD-9349-7D0AD465D0FE}" srcOrd="0" destOrd="0" presId="urn:microsoft.com/office/officeart/2005/8/layout/vList2"/>
    <dgm:cxn modelId="{1D9BB337-5AED-4994-B5F0-405515958BAB}" type="presOf" srcId="{AFBAA021-41BB-4049-A04D-84023ED4CBD7}" destId="{635B8786-D8DB-468A-BD39-6FF6B1A27821}" srcOrd="0" destOrd="0" presId="urn:microsoft.com/office/officeart/2005/8/layout/vList2"/>
    <dgm:cxn modelId="{BB604F39-0662-4F9F-8757-403FF23235D5}" srcId="{A09420AB-8371-48D9-B476-F87B07BBAE9E}" destId="{AFBAA021-41BB-4049-A04D-84023ED4CBD7}" srcOrd="0" destOrd="0" parTransId="{45B70C40-5F78-4491-A792-9230412D63C7}" sibTransId="{37A9B7B5-A2ED-460E-9D88-C32B2D246102}"/>
    <dgm:cxn modelId="{4A6CC139-0AF1-4EF4-9732-F6CE56EA2B4B}" type="presOf" srcId="{A09420AB-8371-48D9-B476-F87B07BBAE9E}" destId="{B2B96EAF-B5D4-42C6-8D79-4B34FCB83C77}" srcOrd="0" destOrd="0" presId="urn:microsoft.com/office/officeart/2005/8/layout/vList2"/>
    <dgm:cxn modelId="{06C26248-53B6-4F03-B26C-50735F805735}" type="presOf" srcId="{779C4DCF-4FB9-4BCD-99CB-4AFA551C203C}" destId="{452CBA89-7CD0-4B3D-BFE2-4ED150C23A29}" srcOrd="0" destOrd="0" presId="urn:microsoft.com/office/officeart/2005/8/layout/vList2"/>
    <dgm:cxn modelId="{4DF8DF6E-2BC2-47EA-BEB2-A98A486FFB92}" type="presOf" srcId="{0D079948-B1DB-4962-981A-54D3FD6EAFF1}" destId="{DB113B84-00E0-4F1F-AB07-FBE28AA8D6CC}" srcOrd="0" destOrd="0" presId="urn:microsoft.com/office/officeart/2005/8/layout/vList2"/>
    <dgm:cxn modelId="{76F80E52-8E19-4C2A-BA19-85F73FD8A296}" srcId="{779C4DCF-4FB9-4BCD-99CB-4AFA551C203C}" destId="{1AFC7C30-F4B1-4052-B2A8-3CE37F10920B}" srcOrd="0" destOrd="0" parTransId="{066E05C9-C791-4B6A-AB3A-5632BF1A79D0}" sibTransId="{F41EC1A5-1741-482C-ACD5-0938C2E7AA52}"/>
    <dgm:cxn modelId="{F6214E8A-EEDC-48D4-B91B-AE98C8C0C5E0}" type="presOf" srcId="{E908D22E-ECBD-4343-81A3-F162435ADEDD}" destId="{A81C97CD-3307-4681-91D3-134341DBB806}" srcOrd="0" destOrd="0" presId="urn:microsoft.com/office/officeart/2005/8/layout/vList2"/>
    <dgm:cxn modelId="{8FA4209A-045A-4AC9-A3FE-EB71E042534F}" srcId="{6FF83660-99D0-4C59-8112-42EA4417FF2A}" destId="{A09420AB-8371-48D9-B476-F87B07BBAE9E}" srcOrd="2" destOrd="0" parTransId="{0AC3B2F1-7C35-404D-9F7E-76CA1D0FAED5}" sibTransId="{8E756F9C-CDE7-4DE9-B9D6-05B8A9BE88B3}"/>
    <dgm:cxn modelId="{E1AEE8B0-38FE-4872-8CFA-80AF5F21D07F}" srcId="{B5BA9A18-AD67-44DF-A44E-CD193B2140D2}" destId="{0D079948-B1DB-4962-981A-54D3FD6EAFF1}" srcOrd="0" destOrd="0" parTransId="{A3366A16-6113-4230-9213-AFCD51093A4A}" sibTransId="{0E6E70A1-982C-4B0D-BBBC-CAAA40374924}"/>
    <dgm:cxn modelId="{616407B6-2C1F-4C50-8908-4028EF66A8D7}" type="presOf" srcId="{F60370C4-A6D0-4947-B1BC-F198C16EE3DB}" destId="{9DFB5744-302E-4CE0-A83D-8F937DE027AE}" srcOrd="0" destOrd="0" presId="urn:microsoft.com/office/officeart/2005/8/layout/vList2"/>
    <dgm:cxn modelId="{3CB043BC-E2C6-487F-9DBB-AE376CE03FA6}" srcId="{6FF83660-99D0-4C59-8112-42EA4417FF2A}" destId="{F60370C4-A6D0-4947-B1BC-F198C16EE3DB}" srcOrd="0" destOrd="0" parTransId="{5F9A2CB8-06C7-43BD-A7F5-ABCCCC07E5CC}" sibTransId="{3631A681-313E-4506-A3C4-3AFDC2A8C8BA}"/>
    <dgm:cxn modelId="{FAB548CE-3757-4A7E-9DC9-7FD94EB0D44C}" srcId="{FA9DCD2B-9BB7-4B8C-8B65-CE3F55A38900}" destId="{ABB11BBA-88E7-4C1E-9E03-71534600B479}" srcOrd="0" destOrd="0" parTransId="{984CEE8C-FB41-4938-A59A-AA1BA9821445}" sibTransId="{93B085B0-748A-44CF-BEF5-E48A4260AD32}"/>
    <dgm:cxn modelId="{E0A305D1-3201-4EF1-8499-F03DFE9C21B2}" srcId="{6FF83660-99D0-4C59-8112-42EA4417FF2A}" destId="{779C4DCF-4FB9-4BCD-99CB-4AFA551C203C}" srcOrd="4" destOrd="0" parTransId="{099E9165-F6DA-43D6-B023-5CCD811B3110}" sibTransId="{22F02F1E-7F1A-415F-BD0F-731F6C807284}"/>
    <dgm:cxn modelId="{1D40A9D6-7003-4C36-A7DB-4CB0A5700758}" type="presOf" srcId="{E5EDE6CB-05F8-409D-B910-4404A5706359}" destId="{FBDCED32-FCF7-4232-A5BA-6D376AF815C6}" srcOrd="0" destOrd="0" presId="urn:microsoft.com/office/officeart/2005/8/layout/vList2"/>
    <dgm:cxn modelId="{14F229D9-8E0F-4A54-ACFB-D271DFEDC67E}" type="presOf" srcId="{47339AFC-DF84-489A-8468-C6584E0217F5}" destId="{D08035BF-4524-4BB3-9CEC-7A9AF952E11E}" srcOrd="0" destOrd="0" presId="urn:microsoft.com/office/officeart/2005/8/layout/vList2"/>
    <dgm:cxn modelId="{FB68D6EB-ADD0-4C45-9BA8-E7A1807E030F}" srcId="{6FF83660-99D0-4C59-8112-42EA4417FF2A}" destId="{E908D22E-ECBD-4343-81A3-F162435ADEDD}" srcOrd="5" destOrd="0" parTransId="{CB1B24F6-7C10-4113-94E6-72F1EBCA7962}" sibTransId="{357CB648-B2B9-4B2F-8180-21B6FA171FCB}"/>
    <dgm:cxn modelId="{BC7420EE-E3C7-4899-940F-F0E4F8E5FCCE}" srcId="{6FF83660-99D0-4C59-8112-42EA4417FF2A}" destId="{FA9DCD2B-9BB7-4B8C-8B65-CE3F55A38900}" srcOrd="1" destOrd="0" parTransId="{AA349C3C-7078-4361-9739-C3617A483D88}" sibTransId="{0D20EA35-F362-4959-BB9A-421B834115CE}"/>
    <dgm:cxn modelId="{D2B109F9-CF98-4A3B-8CFC-A5C5B64FF8D2}" type="presOf" srcId="{FA9DCD2B-9BB7-4B8C-8B65-CE3F55A38900}" destId="{F6595191-1E89-44DF-99B9-47CEA3CC8C3A}" srcOrd="0" destOrd="0" presId="urn:microsoft.com/office/officeart/2005/8/layout/vList2"/>
    <dgm:cxn modelId="{E378CEFF-50BC-456A-8DF9-65F713FAE360}" type="presOf" srcId="{B5BA9A18-AD67-44DF-A44E-CD193B2140D2}" destId="{CA70CC3E-F2B8-4CE5-9375-36F6CDDFC52F}" srcOrd="0" destOrd="0" presId="urn:microsoft.com/office/officeart/2005/8/layout/vList2"/>
    <dgm:cxn modelId="{2AD2FD96-178D-44B7-BDAA-AEFA488CA9F0}" type="presParOf" srcId="{53179215-EEEF-4920-9CE6-7C955C16973A}" destId="{9DFB5744-302E-4CE0-A83D-8F937DE027AE}" srcOrd="0" destOrd="0" presId="urn:microsoft.com/office/officeart/2005/8/layout/vList2"/>
    <dgm:cxn modelId="{150B0225-0F13-4ABF-AE5A-BBD7EAED9B18}" type="presParOf" srcId="{53179215-EEEF-4920-9CE6-7C955C16973A}" destId="{FBDCED32-FCF7-4232-A5BA-6D376AF815C6}" srcOrd="1" destOrd="0" presId="urn:microsoft.com/office/officeart/2005/8/layout/vList2"/>
    <dgm:cxn modelId="{4ABF2F54-80DC-47D4-8357-CA8598306396}" type="presParOf" srcId="{53179215-EEEF-4920-9CE6-7C955C16973A}" destId="{F6595191-1E89-44DF-99B9-47CEA3CC8C3A}" srcOrd="2" destOrd="0" presId="urn:microsoft.com/office/officeart/2005/8/layout/vList2"/>
    <dgm:cxn modelId="{C9D3406F-2F62-4386-8B5F-3311DE59B34B}" type="presParOf" srcId="{53179215-EEEF-4920-9CE6-7C955C16973A}" destId="{D34FA02D-6664-415C-BDB2-29C0A640FE5F}" srcOrd="3" destOrd="0" presId="urn:microsoft.com/office/officeart/2005/8/layout/vList2"/>
    <dgm:cxn modelId="{3244CF11-2026-4858-AF1D-A6CCFF06C6D2}" type="presParOf" srcId="{53179215-EEEF-4920-9CE6-7C955C16973A}" destId="{B2B96EAF-B5D4-42C6-8D79-4B34FCB83C77}" srcOrd="4" destOrd="0" presId="urn:microsoft.com/office/officeart/2005/8/layout/vList2"/>
    <dgm:cxn modelId="{B638254D-E7EB-4269-9DA3-CF5445E3453B}" type="presParOf" srcId="{53179215-EEEF-4920-9CE6-7C955C16973A}" destId="{635B8786-D8DB-468A-BD39-6FF6B1A27821}" srcOrd="5" destOrd="0" presId="urn:microsoft.com/office/officeart/2005/8/layout/vList2"/>
    <dgm:cxn modelId="{F55DCF0F-76BF-44C9-9A5F-E4CF28F21D72}" type="presParOf" srcId="{53179215-EEEF-4920-9CE6-7C955C16973A}" destId="{CA70CC3E-F2B8-4CE5-9375-36F6CDDFC52F}" srcOrd="6" destOrd="0" presId="urn:microsoft.com/office/officeart/2005/8/layout/vList2"/>
    <dgm:cxn modelId="{3BC8199D-2611-42C2-81F8-3084DC284DCA}" type="presParOf" srcId="{53179215-EEEF-4920-9CE6-7C955C16973A}" destId="{DB113B84-00E0-4F1F-AB07-FBE28AA8D6CC}" srcOrd="7" destOrd="0" presId="urn:microsoft.com/office/officeart/2005/8/layout/vList2"/>
    <dgm:cxn modelId="{F1CFB996-F2F3-42C1-AA30-78F1035FC2B6}" type="presParOf" srcId="{53179215-EEEF-4920-9CE6-7C955C16973A}" destId="{452CBA89-7CD0-4B3D-BFE2-4ED150C23A29}" srcOrd="8" destOrd="0" presId="urn:microsoft.com/office/officeart/2005/8/layout/vList2"/>
    <dgm:cxn modelId="{AB6F169C-15B7-40EA-8AE6-DD383D384216}" type="presParOf" srcId="{53179215-EEEF-4920-9CE6-7C955C16973A}" destId="{9F4FE508-B23A-4CDD-9349-7D0AD465D0FE}" srcOrd="9" destOrd="0" presId="urn:microsoft.com/office/officeart/2005/8/layout/vList2"/>
    <dgm:cxn modelId="{AA3A4117-7058-4F93-8E1F-4CED2090028E}" type="presParOf" srcId="{53179215-EEEF-4920-9CE6-7C955C16973A}" destId="{A81C97CD-3307-4681-91D3-134341DBB806}" srcOrd="10" destOrd="0" presId="urn:microsoft.com/office/officeart/2005/8/layout/vList2"/>
    <dgm:cxn modelId="{2275673D-4A65-47E0-9BF3-4B0D70C47FD9}" type="presParOf" srcId="{53179215-EEEF-4920-9CE6-7C955C16973A}" destId="{D08035BF-4524-4BB3-9CEC-7A9AF952E11E}" srcOrd="1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9A67706-9E6C-4F11-955F-AAA67E37AB29}" type="doc">
      <dgm:prSet loTypeId="urn:microsoft.com/office/officeart/2005/8/layout/venn1" loCatId="relationship" qsTypeId="urn:microsoft.com/office/officeart/2005/8/quickstyle/simple1" qsCatId="simple" csTypeId="urn:microsoft.com/office/officeart/2005/8/colors/accent1_2" csCatId="accent1"/>
      <dgm:spPr/>
      <dgm:t>
        <a:bodyPr/>
        <a:lstStyle/>
        <a:p>
          <a:endParaRPr lang="en-US"/>
        </a:p>
      </dgm:t>
    </dgm:pt>
    <dgm:pt modelId="{6560BF55-F9BE-4F98-B116-97E9266DF2BA}">
      <dgm:prSet/>
      <dgm:spPr/>
      <dgm:t>
        <a:bodyPr/>
        <a:lstStyle/>
        <a:p>
          <a:r>
            <a:rPr lang="en-US"/>
            <a:t>Accelerate analytics workloads </a:t>
          </a:r>
        </a:p>
      </dgm:t>
    </dgm:pt>
    <dgm:pt modelId="{BB8C4D8A-4DD9-4AED-AEC7-7E330502E5B0}" type="parTrans" cxnId="{70194320-9BE8-4770-B16A-52C380DC559A}">
      <dgm:prSet/>
      <dgm:spPr/>
      <dgm:t>
        <a:bodyPr/>
        <a:lstStyle/>
        <a:p>
          <a:endParaRPr lang="en-US"/>
        </a:p>
      </dgm:t>
    </dgm:pt>
    <dgm:pt modelId="{D8038470-BF74-4AE4-A390-7169D284375F}" type="sibTrans" cxnId="{70194320-9BE8-4770-B16A-52C380DC559A}">
      <dgm:prSet/>
      <dgm:spPr/>
      <dgm:t>
        <a:bodyPr/>
        <a:lstStyle/>
        <a:p>
          <a:endParaRPr lang="en-US"/>
        </a:p>
      </dgm:t>
    </dgm:pt>
    <dgm:pt modelId="{684095FA-97D7-4D5E-A23E-C1C63028AE08}">
      <dgm:prSet/>
      <dgm:spPr/>
      <dgm:t>
        <a:bodyPr/>
        <a:lstStyle/>
        <a:p>
          <a:r>
            <a:rPr lang="en-US"/>
            <a:t>Unified data warehouse &amp; data lake  </a:t>
          </a:r>
        </a:p>
      </dgm:t>
    </dgm:pt>
    <dgm:pt modelId="{BBCFC1AA-5662-4317-A35D-56D0600B4857}" type="parTrans" cxnId="{988A57F7-21EF-4B13-8DCD-A9C8F087EAFA}">
      <dgm:prSet/>
      <dgm:spPr/>
      <dgm:t>
        <a:bodyPr/>
        <a:lstStyle/>
        <a:p>
          <a:endParaRPr lang="en-US"/>
        </a:p>
      </dgm:t>
    </dgm:pt>
    <dgm:pt modelId="{29A7EE39-C590-472E-8A29-D38486312027}" type="sibTrans" cxnId="{988A57F7-21EF-4B13-8DCD-A9C8F087EAFA}">
      <dgm:prSet/>
      <dgm:spPr/>
      <dgm:t>
        <a:bodyPr/>
        <a:lstStyle/>
        <a:p>
          <a:endParaRPr lang="en-US"/>
        </a:p>
      </dgm:t>
    </dgm:pt>
    <dgm:pt modelId="{8BDEB248-D113-4156-B779-44A7E86FE05A}">
      <dgm:prSet/>
      <dgm:spPr/>
      <dgm:t>
        <a:bodyPr/>
        <a:lstStyle/>
        <a:p>
          <a:r>
            <a:rPr lang="en-US"/>
            <a:t>Data warehouse modernization</a:t>
          </a:r>
        </a:p>
      </dgm:t>
    </dgm:pt>
    <dgm:pt modelId="{AB2F20AF-1CB8-4F81-8720-9E016ED05C2D}" type="parTrans" cxnId="{FBADEC86-1029-4BEB-A733-64FA80D797C9}">
      <dgm:prSet/>
      <dgm:spPr/>
      <dgm:t>
        <a:bodyPr/>
        <a:lstStyle/>
        <a:p>
          <a:endParaRPr lang="en-US"/>
        </a:p>
      </dgm:t>
    </dgm:pt>
    <dgm:pt modelId="{03979C61-9171-4371-ABDA-E43354CBA238}" type="sibTrans" cxnId="{FBADEC86-1029-4BEB-A733-64FA80D797C9}">
      <dgm:prSet/>
      <dgm:spPr/>
      <dgm:t>
        <a:bodyPr/>
        <a:lstStyle/>
        <a:p>
          <a:endParaRPr lang="en-US"/>
        </a:p>
      </dgm:t>
    </dgm:pt>
    <dgm:pt modelId="{A80FC20A-D8EC-480A-BD24-CCF0AD74EC13}">
      <dgm:prSet/>
      <dgm:spPr/>
      <dgm:t>
        <a:bodyPr/>
        <a:lstStyle/>
        <a:p>
          <a:r>
            <a:rPr lang="en-US"/>
            <a:t>Analyze global sales data</a:t>
          </a:r>
        </a:p>
      </dgm:t>
    </dgm:pt>
    <dgm:pt modelId="{A769BA8F-617D-429A-8D8E-5A3EB328DDF7}" type="parTrans" cxnId="{B50A6335-2D06-4A4F-9F84-648823EE2266}">
      <dgm:prSet/>
      <dgm:spPr/>
      <dgm:t>
        <a:bodyPr/>
        <a:lstStyle/>
        <a:p>
          <a:endParaRPr lang="en-US"/>
        </a:p>
      </dgm:t>
    </dgm:pt>
    <dgm:pt modelId="{C8A5C925-84C5-4AFA-808C-FB37D9674FD8}" type="sibTrans" cxnId="{B50A6335-2D06-4A4F-9F84-648823EE2266}">
      <dgm:prSet/>
      <dgm:spPr/>
      <dgm:t>
        <a:bodyPr/>
        <a:lstStyle/>
        <a:p>
          <a:endParaRPr lang="en-US"/>
        </a:p>
      </dgm:t>
    </dgm:pt>
    <dgm:pt modelId="{A5E54631-4E50-4E20-9D4C-B8B8F9767E4C}">
      <dgm:prSet/>
      <dgm:spPr/>
      <dgm:t>
        <a:bodyPr/>
        <a:lstStyle/>
        <a:p>
          <a:r>
            <a:rPr lang="en-US"/>
            <a:t>Analyze ad impressions &amp; clicks </a:t>
          </a:r>
        </a:p>
      </dgm:t>
    </dgm:pt>
    <dgm:pt modelId="{D603950F-CA29-4543-BCB6-53150E408E30}" type="parTrans" cxnId="{E232DCD7-5204-495A-9A99-670E56F8EC8E}">
      <dgm:prSet/>
      <dgm:spPr/>
      <dgm:t>
        <a:bodyPr/>
        <a:lstStyle/>
        <a:p>
          <a:endParaRPr lang="en-US"/>
        </a:p>
      </dgm:t>
    </dgm:pt>
    <dgm:pt modelId="{19EAA245-2495-4F3F-BD03-060166735E1C}" type="sibTrans" cxnId="{E232DCD7-5204-495A-9A99-670E56F8EC8E}">
      <dgm:prSet/>
      <dgm:spPr/>
      <dgm:t>
        <a:bodyPr/>
        <a:lstStyle/>
        <a:p>
          <a:endParaRPr lang="en-US"/>
        </a:p>
      </dgm:t>
    </dgm:pt>
    <dgm:pt modelId="{9A767100-D0DC-402A-A1CF-5CF2CAD6B04F}">
      <dgm:prSet/>
      <dgm:spPr/>
      <dgm:t>
        <a:bodyPr/>
        <a:lstStyle/>
        <a:p>
          <a:r>
            <a:rPr lang="en-US"/>
            <a:t>Aggregate gaming data </a:t>
          </a:r>
        </a:p>
      </dgm:t>
    </dgm:pt>
    <dgm:pt modelId="{587E3D02-3D11-4BAF-A073-9FF63B319872}" type="parTrans" cxnId="{51EE456F-AF1F-4825-B36F-66B3AABBA6AB}">
      <dgm:prSet/>
      <dgm:spPr/>
      <dgm:t>
        <a:bodyPr/>
        <a:lstStyle/>
        <a:p>
          <a:endParaRPr lang="en-US"/>
        </a:p>
      </dgm:t>
    </dgm:pt>
    <dgm:pt modelId="{0FBC16C8-C033-47F5-AD4E-A1F8C20563C1}" type="sibTrans" cxnId="{51EE456F-AF1F-4825-B36F-66B3AABBA6AB}">
      <dgm:prSet/>
      <dgm:spPr/>
      <dgm:t>
        <a:bodyPr/>
        <a:lstStyle/>
        <a:p>
          <a:endParaRPr lang="en-US"/>
        </a:p>
      </dgm:t>
    </dgm:pt>
    <dgm:pt modelId="{36F8A136-1018-4335-A619-4B8477C8515F}">
      <dgm:prSet/>
      <dgm:spPr/>
      <dgm:t>
        <a:bodyPr/>
        <a:lstStyle/>
        <a:p>
          <a:r>
            <a:rPr lang="en-US"/>
            <a:t>Analyze social trends</a:t>
          </a:r>
        </a:p>
      </dgm:t>
    </dgm:pt>
    <dgm:pt modelId="{0C7ACE3F-3C32-408A-8C2C-77E264EA96DC}" type="parTrans" cxnId="{08669F4C-9C10-4D5D-8E93-9FB7391BFD53}">
      <dgm:prSet/>
      <dgm:spPr/>
      <dgm:t>
        <a:bodyPr/>
        <a:lstStyle/>
        <a:p>
          <a:endParaRPr lang="en-US"/>
        </a:p>
      </dgm:t>
    </dgm:pt>
    <dgm:pt modelId="{285B52CE-3A9B-44C2-A95B-A6CB094CCBE7}" type="sibTrans" cxnId="{08669F4C-9C10-4D5D-8E93-9FB7391BFD53}">
      <dgm:prSet/>
      <dgm:spPr/>
      <dgm:t>
        <a:bodyPr/>
        <a:lstStyle/>
        <a:p>
          <a:endParaRPr lang="en-US"/>
        </a:p>
      </dgm:t>
    </dgm:pt>
    <dgm:pt modelId="{7AB47BD9-AAC1-4FB1-BADB-5F329C5393AA}" type="pres">
      <dgm:prSet presAssocID="{19A67706-9E6C-4F11-955F-AAA67E37AB29}" presName="compositeShape" presStyleCnt="0">
        <dgm:presLayoutVars>
          <dgm:chMax val="7"/>
          <dgm:dir/>
          <dgm:resizeHandles val="exact"/>
        </dgm:presLayoutVars>
      </dgm:prSet>
      <dgm:spPr/>
    </dgm:pt>
    <dgm:pt modelId="{7DA20F49-6EE7-4C15-981B-7B7EA40029D5}" type="pres">
      <dgm:prSet presAssocID="{6560BF55-F9BE-4F98-B116-97E9266DF2BA}" presName="circ1" presStyleLbl="vennNode1" presStyleIdx="0" presStyleCnt="7"/>
      <dgm:spPr/>
    </dgm:pt>
    <dgm:pt modelId="{623D7C0D-A57C-45A2-BBE6-EAD305F2B0E0}" type="pres">
      <dgm:prSet presAssocID="{6560BF55-F9BE-4F98-B116-97E9266DF2BA}" presName="circ1Tx" presStyleLbl="revTx" presStyleIdx="0" presStyleCnt="0">
        <dgm:presLayoutVars>
          <dgm:chMax val="0"/>
          <dgm:chPref val="0"/>
          <dgm:bulletEnabled val="1"/>
        </dgm:presLayoutVars>
      </dgm:prSet>
      <dgm:spPr/>
    </dgm:pt>
    <dgm:pt modelId="{76482FCF-2686-4845-BBC4-C7DE6335F44F}" type="pres">
      <dgm:prSet presAssocID="{684095FA-97D7-4D5E-A23E-C1C63028AE08}" presName="circ2" presStyleLbl="vennNode1" presStyleIdx="1" presStyleCnt="7"/>
      <dgm:spPr/>
    </dgm:pt>
    <dgm:pt modelId="{FCDA19B5-ECE2-45E0-83F3-EEDF7DA2BF6B}" type="pres">
      <dgm:prSet presAssocID="{684095FA-97D7-4D5E-A23E-C1C63028AE08}" presName="circ2Tx" presStyleLbl="revTx" presStyleIdx="0" presStyleCnt="0">
        <dgm:presLayoutVars>
          <dgm:chMax val="0"/>
          <dgm:chPref val="0"/>
          <dgm:bulletEnabled val="1"/>
        </dgm:presLayoutVars>
      </dgm:prSet>
      <dgm:spPr/>
    </dgm:pt>
    <dgm:pt modelId="{F3FEA3B3-6DAB-4DD3-886F-B07F62EC6165}" type="pres">
      <dgm:prSet presAssocID="{8BDEB248-D113-4156-B779-44A7E86FE05A}" presName="circ3" presStyleLbl="vennNode1" presStyleIdx="2" presStyleCnt="7"/>
      <dgm:spPr/>
    </dgm:pt>
    <dgm:pt modelId="{FA2EC9CA-71B0-4108-B08D-EA37AA18B050}" type="pres">
      <dgm:prSet presAssocID="{8BDEB248-D113-4156-B779-44A7E86FE05A}" presName="circ3Tx" presStyleLbl="revTx" presStyleIdx="0" presStyleCnt="0">
        <dgm:presLayoutVars>
          <dgm:chMax val="0"/>
          <dgm:chPref val="0"/>
          <dgm:bulletEnabled val="1"/>
        </dgm:presLayoutVars>
      </dgm:prSet>
      <dgm:spPr/>
    </dgm:pt>
    <dgm:pt modelId="{F07C4DF9-E4BF-4EFA-A087-8058E94BF520}" type="pres">
      <dgm:prSet presAssocID="{A80FC20A-D8EC-480A-BD24-CCF0AD74EC13}" presName="circ4" presStyleLbl="vennNode1" presStyleIdx="3" presStyleCnt="7"/>
      <dgm:spPr/>
    </dgm:pt>
    <dgm:pt modelId="{DC6923C4-A178-4370-B006-939AC3AF41F7}" type="pres">
      <dgm:prSet presAssocID="{A80FC20A-D8EC-480A-BD24-CCF0AD74EC13}" presName="circ4Tx" presStyleLbl="revTx" presStyleIdx="0" presStyleCnt="0">
        <dgm:presLayoutVars>
          <dgm:chMax val="0"/>
          <dgm:chPref val="0"/>
          <dgm:bulletEnabled val="1"/>
        </dgm:presLayoutVars>
      </dgm:prSet>
      <dgm:spPr/>
    </dgm:pt>
    <dgm:pt modelId="{A48D95A0-428E-473D-B902-5BFFF7D4F114}" type="pres">
      <dgm:prSet presAssocID="{A5E54631-4E50-4E20-9D4C-B8B8F9767E4C}" presName="circ5" presStyleLbl="vennNode1" presStyleIdx="4" presStyleCnt="7"/>
      <dgm:spPr/>
    </dgm:pt>
    <dgm:pt modelId="{C9B4EE0C-47FB-4FCF-B5A4-D28C0B572A54}" type="pres">
      <dgm:prSet presAssocID="{A5E54631-4E50-4E20-9D4C-B8B8F9767E4C}" presName="circ5Tx" presStyleLbl="revTx" presStyleIdx="0" presStyleCnt="0">
        <dgm:presLayoutVars>
          <dgm:chMax val="0"/>
          <dgm:chPref val="0"/>
          <dgm:bulletEnabled val="1"/>
        </dgm:presLayoutVars>
      </dgm:prSet>
      <dgm:spPr/>
    </dgm:pt>
    <dgm:pt modelId="{EE3BD397-AA8C-4D05-8299-8DA4A90DE28B}" type="pres">
      <dgm:prSet presAssocID="{9A767100-D0DC-402A-A1CF-5CF2CAD6B04F}" presName="circ6" presStyleLbl="vennNode1" presStyleIdx="5" presStyleCnt="7"/>
      <dgm:spPr/>
    </dgm:pt>
    <dgm:pt modelId="{7D7527A2-9DA6-4E8C-9374-35B7A3990798}" type="pres">
      <dgm:prSet presAssocID="{9A767100-D0DC-402A-A1CF-5CF2CAD6B04F}" presName="circ6Tx" presStyleLbl="revTx" presStyleIdx="0" presStyleCnt="0">
        <dgm:presLayoutVars>
          <dgm:chMax val="0"/>
          <dgm:chPref val="0"/>
          <dgm:bulletEnabled val="1"/>
        </dgm:presLayoutVars>
      </dgm:prSet>
      <dgm:spPr/>
    </dgm:pt>
    <dgm:pt modelId="{82806840-117F-45B5-8DE3-2D0EC89319BD}" type="pres">
      <dgm:prSet presAssocID="{36F8A136-1018-4335-A619-4B8477C8515F}" presName="circ7" presStyleLbl="vennNode1" presStyleIdx="6" presStyleCnt="7"/>
      <dgm:spPr/>
    </dgm:pt>
    <dgm:pt modelId="{C035BD5F-1296-4072-91CA-E37795A2778A}" type="pres">
      <dgm:prSet presAssocID="{36F8A136-1018-4335-A619-4B8477C8515F}" presName="circ7Tx" presStyleLbl="revTx" presStyleIdx="0" presStyleCnt="0">
        <dgm:presLayoutVars>
          <dgm:chMax val="0"/>
          <dgm:chPref val="0"/>
          <dgm:bulletEnabled val="1"/>
        </dgm:presLayoutVars>
      </dgm:prSet>
      <dgm:spPr/>
    </dgm:pt>
  </dgm:ptLst>
  <dgm:cxnLst>
    <dgm:cxn modelId="{42F6991A-7AED-4EBB-863C-55DEE64A7E2A}" type="presOf" srcId="{A80FC20A-D8EC-480A-BD24-CCF0AD74EC13}" destId="{DC6923C4-A178-4370-B006-939AC3AF41F7}" srcOrd="0" destOrd="0" presId="urn:microsoft.com/office/officeart/2005/8/layout/venn1"/>
    <dgm:cxn modelId="{70194320-9BE8-4770-B16A-52C380DC559A}" srcId="{19A67706-9E6C-4F11-955F-AAA67E37AB29}" destId="{6560BF55-F9BE-4F98-B116-97E9266DF2BA}" srcOrd="0" destOrd="0" parTransId="{BB8C4D8A-4DD9-4AED-AEC7-7E330502E5B0}" sibTransId="{D8038470-BF74-4AE4-A390-7169D284375F}"/>
    <dgm:cxn modelId="{B50A6335-2D06-4A4F-9F84-648823EE2266}" srcId="{19A67706-9E6C-4F11-955F-AAA67E37AB29}" destId="{A80FC20A-D8EC-480A-BD24-CCF0AD74EC13}" srcOrd="3" destOrd="0" parTransId="{A769BA8F-617D-429A-8D8E-5A3EB328DDF7}" sibTransId="{C8A5C925-84C5-4AFA-808C-FB37D9674FD8}"/>
    <dgm:cxn modelId="{08669F4C-9C10-4D5D-8E93-9FB7391BFD53}" srcId="{19A67706-9E6C-4F11-955F-AAA67E37AB29}" destId="{36F8A136-1018-4335-A619-4B8477C8515F}" srcOrd="6" destOrd="0" parTransId="{0C7ACE3F-3C32-408A-8C2C-77E264EA96DC}" sibTransId="{285B52CE-3A9B-44C2-A95B-A6CB094CCBE7}"/>
    <dgm:cxn modelId="{51EE456F-AF1F-4825-B36F-66B3AABBA6AB}" srcId="{19A67706-9E6C-4F11-955F-AAA67E37AB29}" destId="{9A767100-D0DC-402A-A1CF-5CF2CAD6B04F}" srcOrd="5" destOrd="0" parTransId="{587E3D02-3D11-4BAF-A073-9FF63B319872}" sibTransId="{0FBC16C8-C033-47F5-AD4E-A1F8C20563C1}"/>
    <dgm:cxn modelId="{902A9E5A-54DF-4B4B-BD8D-5B311DBD706A}" type="presOf" srcId="{19A67706-9E6C-4F11-955F-AAA67E37AB29}" destId="{7AB47BD9-AAC1-4FB1-BADB-5F329C5393AA}" srcOrd="0" destOrd="0" presId="urn:microsoft.com/office/officeart/2005/8/layout/venn1"/>
    <dgm:cxn modelId="{FBADEC86-1029-4BEB-A733-64FA80D797C9}" srcId="{19A67706-9E6C-4F11-955F-AAA67E37AB29}" destId="{8BDEB248-D113-4156-B779-44A7E86FE05A}" srcOrd="2" destOrd="0" parTransId="{AB2F20AF-1CB8-4F81-8720-9E016ED05C2D}" sibTransId="{03979C61-9171-4371-ABDA-E43354CBA238}"/>
    <dgm:cxn modelId="{845A3787-0E65-42F8-80CC-3D82F81D4709}" type="presOf" srcId="{9A767100-D0DC-402A-A1CF-5CF2CAD6B04F}" destId="{7D7527A2-9DA6-4E8C-9374-35B7A3990798}" srcOrd="0" destOrd="0" presId="urn:microsoft.com/office/officeart/2005/8/layout/venn1"/>
    <dgm:cxn modelId="{DF7CE4B7-4673-46C3-A7C3-DF5779017AB7}" type="presOf" srcId="{684095FA-97D7-4D5E-A23E-C1C63028AE08}" destId="{FCDA19B5-ECE2-45E0-83F3-EEDF7DA2BF6B}" srcOrd="0" destOrd="0" presId="urn:microsoft.com/office/officeart/2005/8/layout/venn1"/>
    <dgm:cxn modelId="{C88A43C3-BFE7-41F4-AF06-D8CC64FF7654}" type="presOf" srcId="{8BDEB248-D113-4156-B779-44A7E86FE05A}" destId="{FA2EC9CA-71B0-4108-B08D-EA37AA18B050}" srcOrd="0" destOrd="0" presId="urn:microsoft.com/office/officeart/2005/8/layout/venn1"/>
    <dgm:cxn modelId="{BFC2B4C3-2ED8-4620-9067-B5E8FBE83E29}" type="presOf" srcId="{36F8A136-1018-4335-A619-4B8477C8515F}" destId="{C035BD5F-1296-4072-91CA-E37795A2778A}" srcOrd="0" destOrd="0" presId="urn:microsoft.com/office/officeart/2005/8/layout/venn1"/>
    <dgm:cxn modelId="{AAE2A4C8-299B-4294-81C5-E47B4A6F5EBF}" type="presOf" srcId="{A5E54631-4E50-4E20-9D4C-B8B8F9767E4C}" destId="{C9B4EE0C-47FB-4FCF-B5A4-D28C0B572A54}" srcOrd="0" destOrd="0" presId="urn:microsoft.com/office/officeart/2005/8/layout/venn1"/>
    <dgm:cxn modelId="{7F758FCA-A69D-46FE-9D55-55F0A3EBE668}" type="presOf" srcId="{6560BF55-F9BE-4F98-B116-97E9266DF2BA}" destId="{623D7C0D-A57C-45A2-BBE6-EAD305F2B0E0}" srcOrd="0" destOrd="0" presId="urn:microsoft.com/office/officeart/2005/8/layout/venn1"/>
    <dgm:cxn modelId="{E232DCD7-5204-495A-9A99-670E56F8EC8E}" srcId="{19A67706-9E6C-4F11-955F-AAA67E37AB29}" destId="{A5E54631-4E50-4E20-9D4C-B8B8F9767E4C}" srcOrd="4" destOrd="0" parTransId="{D603950F-CA29-4543-BCB6-53150E408E30}" sibTransId="{19EAA245-2495-4F3F-BD03-060166735E1C}"/>
    <dgm:cxn modelId="{988A57F7-21EF-4B13-8DCD-A9C8F087EAFA}" srcId="{19A67706-9E6C-4F11-955F-AAA67E37AB29}" destId="{684095FA-97D7-4D5E-A23E-C1C63028AE08}" srcOrd="1" destOrd="0" parTransId="{BBCFC1AA-5662-4317-A35D-56D0600B4857}" sibTransId="{29A7EE39-C590-472E-8A29-D38486312027}"/>
    <dgm:cxn modelId="{8750FCB2-548C-446D-BDC7-194CFCEEF71A}" type="presParOf" srcId="{7AB47BD9-AAC1-4FB1-BADB-5F329C5393AA}" destId="{7DA20F49-6EE7-4C15-981B-7B7EA40029D5}" srcOrd="0" destOrd="0" presId="urn:microsoft.com/office/officeart/2005/8/layout/venn1"/>
    <dgm:cxn modelId="{98AE80B2-D014-4738-BF32-B6D5CE5F8395}" type="presParOf" srcId="{7AB47BD9-AAC1-4FB1-BADB-5F329C5393AA}" destId="{623D7C0D-A57C-45A2-BBE6-EAD305F2B0E0}" srcOrd="1" destOrd="0" presId="urn:microsoft.com/office/officeart/2005/8/layout/venn1"/>
    <dgm:cxn modelId="{B91FF452-9CFE-4772-B09A-76C50B514BE6}" type="presParOf" srcId="{7AB47BD9-AAC1-4FB1-BADB-5F329C5393AA}" destId="{76482FCF-2686-4845-BBC4-C7DE6335F44F}" srcOrd="2" destOrd="0" presId="urn:microsoft.com/office/officeart/2005/8/layout/venn1"/>
    <dgm:cxn modelId="{7DACF8C9-D154-47C6-85EF-6C0BFFD9DEF0}" type="presParOf" srcId="{7AB47BD9-AAC1-4FB1-BADB-5F329C5393AA}" destId="{FCDA19B5-ECE2-45E0-83F3-EEDF7DA2BF6B}" srcOrd="3" destOrd="0" presId="urn:microsoft.com/office/officeart/2005/8/layout/venn1"/>
    <dgm:cxn modelId="{FCFDE247-CE3B-4E92-A54F-3EB103F3CB9C}" type="presParOf" srcId="{7AB47BD9-AAC1-4FB1-BADB-5F329C5393AA}" destId="{F3FEA3B3-6DAB-4DD3-886F-B07F62EC6165}" srcOrd="4" destOrd="0" presId="urn:microsoft.com/office/officeart/2005/8/layout/venn1"/>
    <dgm:cxn modelId="{0DDD07C0-1756-446F-B291-4E105193E702}" type="presParOf" srcId="{7AB47BD9-AAC1-4FB1-BADB-5F329C5393AA}" destId="{FA2EC9CA-71B0-4108-B08D-EA37AA18B050}" srcOrd="5" destOrd="0" presId="urn:microsoft.com/office/officeart/2005/8/layout/venn1"/>
    <dgm:cxn modelId="{E431443B-4A60-4569-AF0D-CE83B9B72C6E}" type="presParOf" srcId="{7AB47BD9-AAC1-4FB1-BADB-5F329C5393AA}" destId="{F07C4DF9-E4BF-4EFA-A087-8058E94BF520}" srcOrd="6" destOrd="0" presId="urn:microsoft.com/office/officeart/2005/8/layout/venn1"/>
    <dgm:cxn modelId="{0E2DBD5D-AC00-4D2B-BBE4-E362CB43DD8A}" type="presParOf" srcId="{7AB47BD9-AAC1-4FB1-BADB-5F329C5393AA}" destId="{DC6923C4-A178-4370-B006-939AC3AF41F7}" srcOrd="7" destOrd="0" presId="urn:microsoft.com/office/officeart/2005/8/layout/venn1"/>
    <dgm:cxn modelId="{451C1708-6BA9-45CA-A9AC-702D14CAA52B}" type="presParOf" srcId="{7AB47BD9-AAC1-4FB1-BADB-5F329C5393AA}" destId="{A48D95A0-428E-473D-B902-5BFFF7D4F114}" srcOrd="8" destOrd="0" presId="urn:microsoft.com/office/officeart/2005/8/layout/venn1"/>
    <dgm:cxn modelId="{296D647F-0338-49BE-A98B-3A3FE831A511}" type="presParOf" srcId="{7AB47BD9-AAC1-4FB1-BADB-5F329C5393AA}" destId="{C9B4EE0C-47FB-4FCF-B5A4-D28C0B572A54}" srcOrd="9" destOrd="0" presId="urn:microsoft.com/office/officeart/2005/8/layout/venn1"/>
    <dgm:cxn modelId="{E9D232EC-F2B3-4DC2-AEF4-8E3019475A78}" type="presParOf" srcId="{7AB47BD9-AAC1-4FB1-BADB-5F329C5393AA}" destId="{EE3BD397-AA8C-4D05-8299-8DA4A90DE28B}" srcOrd="10" destOrd="0" presId="urn:microsoft.com/office/officeart/2005/8/layout/venn1"/>
    <dgm:cxn modelId="{A6533EA1-6C2D-4134-B732-C85313399FC7}" type="presParOf" srcId="{7AB47BD9-AAC1-4FB1-BADB-5F329C5393AA}" destId="{7D7527A2-9DA6-4E8C-9374-35B7A3990798}" srcOrd="11" destOrd="0" presId="urn:microsoft.com/office/officeart/2005/8/layout/venn1"/>
    <dgm:cxn modelId="{73AAD095-780B-45DD-A309-1E04971585AC}" type="presParOf" srcId="{7AB47BD9-AAC1-4FB1-BADB-5F329C5393AA}" destId="{82806840-117F-45B5-8DE3-2D0EC89319BD}" srcOrd="12" destOrd="0" presId="urn:microsoft.com/office/officeart/2005/8/layout/venn1"/>
    <dgm:cxn modelId="{5FCFF8F6-2EB2-44E0-8695-8E2C0412A311}" type="presParOf" srcId="{7AB47BD9-AAC1-4FB1-BADB-5F329C5393AA}" destId="{C035BD5F-1296-4072-91CA-E37795A2778A}" srcOrd="1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6366E3-EA6E-4722-B2F8-889B939E04F4}">
      <dsp:nvSpPr>
        <dsp:cNvPr id="0" name=""/>
        <dsp:cNvSpPr/>
      </dsp:nvSpPr>
      <dsp:spPr>
        <a:xfrm>
          <a:off x="0" y="1610138"/>
          <a:ext cx="12407350" cy="2146851"/>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4F9DF9-7B3B-4B53-9E23-5CCFFD163849}">
      <dsp:nvSpPr>
        <dsp:cNvPr id="0" name=""/>
        <dsp:cNvSpPr/>
      </dsp:nvSpPr>
      <dsp:spPr>
        <a:xfrm>
          <a:off x="3067" y="0"/>
          <a:ext cx="1785676" cy="214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149352" rIns="149352" bIns="149352" numCol="1" spcCol="1270" anchor="b" anchorCtr="0">
          <a:noAutofit/>
        </a:bodyPr>
        <a:lstStyle/>
        <a:p>
          <a:pPr marL="0" lvl="0" indent="0" algn="ctr" defTabSz="933450">
            <a:lnSpc>
              <a:spcPct val="90000"/>
            </a:lnSpc>
            <a:spcBef>
              <a:spcPct val="0"/>
            </a:spcBef>
            <a:spcAft>
              <a:spcPct val="35000"/>
            </a:spcAft>
            <a:buNone/>
          </a:pPr>
          <a:r>
            <a:rPr lang="en-US" sz="2100" kern="1200"/>
            <a:t>How can we access UI, API, and CLI </a:t>
          </a:r>
        </a:p>
      </dsp:txBody>
      <dsp:txXfrm>
        <a:off x="3067" y="0"/>
        <a:ext cx="1785676" cy="2146851"/>
      </dsp:txXfrm>
    </dsp:sp>
    <dsp:sp modelId="{16313460-83F4-4264-A5DB-7250594012C9}">
      <dsp:nvSpPr>
        <dsp:cNvPr id="0" name=""/>
        <dsp:cNvSpPr/>
      </dsp:nvSpPr>
      <dsp:spPr>
        <a:xfrm>
          <a:off x="627549" y="2415208"/>
          <a:ext cx="536712" cy="536712"/>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4D03625-BB25-4FC0-8ED4-700630FE49BD}">
      <dsp:nvSpPr>
        <dsp:cNvPr id="0" name=""/>
        <dsp:cNvSpPr/>
      </dsp:nvSpPr>
      <dsp:spPr>
        <a:xfrm>
          <a:off x="1878027" y="3220277"/>
          <a:ext cx="1785676" cy="214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0" lvl="0" indent="0" algn="ctr" defTabSz="933450">
            <a:lnSpc>
              <a:spcPct val="90000"/>
            </a:lnSpc>
            <a:spcBef>
              <a:spcPct val="0"/>
            </a:spcBef>
            <a:spcAft>
              <a:spcPct val="35000"/>
            </a:spcAft>
            <a:buNone/>
          </a:pPr>
          <a:r>
            <a:rPr lang="en-US" sz="2100" kern="1200"/>
            <a:t>Create a new AWS account</a:t>
          </a:r>
        </a:p>
      </dsp:txBody>
      <dsp:txXfrm>
        <a:off x="1878027" y="3220277"/>
        <a:ext cx="1785676" cy="2146851"/>
      </dsp:txXfrm>
    </dsp:sp>
    <dsp:sp modelId="{363A8439-BBAC-45BB-A846-891219F8AC52}">
      <dsp:nvSpPr>
        <dsp:cNvPr id="0" name=""/>
        <dsp:cNvSpPr/>
      </dsp:nvSpPr>
      <dsp:spPr>
        <a:xfrm>
          <a:off x="2502509" y="2415208"/>
          <a:ext cx="536712" cy="536712"/>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FB0AD2B-1042-4CD3-8243-D1DC0CC7AC05}">
      <dsp:nvSpPr>
        <dsp:cNvPr id="0" name=""/>
        <dsp:cNvSpPr/>
      </dsp:nvSpPr>
      <dsp:spPr>
        <a:xfrm>
          <a:off x="3752988" y="0"/>
          <a:ext cx="1785676" cy="214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149352" rIns="149352" bIns="149352" numCol="1" spcCol="1270" anchor="b" anchorCtr="0">
          <a:noAutofit/>
        </a:bodyPr>
        <a:lstStyle/>
        <a:p>
          <a:pPr marL="0" lvl="0" indent="0" algn="ctr" defTabSz="933450">
            <a:lnSpc>
              <a:spcPct val="90000"/>
            </a:lnSpc>
            <a:spcBef>
              <a:spcPct val="0"/>
            </a:spcBef>
            <a:spcAft>
              <a:spcPct val="35000"/>
            </a:spcAft>
            <a:buNone/>
          </a:pPr>
          <a:r>
            <a:rPr lang="en-US" sz="2100" kern="1200"/>
            <a:t>Secure the root user</a:t>
          </a:r>
        </a:p>
      </dsp:txBody>
      <dsp:txXfrm>
        <a:off x="3752988" y="0"/>
        <a:ext cx="1785676" cy="2146851"/>
      </dsp:txXfrm>
    </dsp:sp>
    <dsp:sp modelId="{7A7D12F3-7C0C-4FE5-B698-E5CAF24885E7}">
      <dsp:nvSpPr>
        <dsp:cNvPr id="0" name=""/>
        <dsp:cNvSpPr/>
      </dsp:nvSpPr>
      <dsp:spPr>
        <a:xfrm>
          <a:off x="4377470" y="2415208"/>
          <a:ext cx="536712" cy="536712"/>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7EDC3F9-20A6-4E99-89B9-F731E43C50C7}">
      <dsp:nvSpPr>
        <dsp:cNvPr id="0" name=""/>
        <dsp:cNvSpPr/>
      </dsp:nvSpPr>
      <dsp:spPr>
        <a:xfrm>
          <a:off x="5627949" y="3220277"/>
          <a:ext cx="1785676" cy="214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0" lvl="0" indent="0" algn="ctr" defTabSz="933450">
            <a:lnSpc>
              <a:spcPct val="90000"/>
            </a:lnSpc>
            <a:spcBef>
              <a:spcPct val="0"/>
            </a:spcBef>
            <a:spcAft>
              <a:spcPct val="35000"/>
            </a:spcAft>
            <a:buNone/>
          </a:pPr>
          <a:r>
            <a:rPr lang="en-US" sz="2100" kern="1200"/>
            <a:t>Create an IAM user to use in the account</a:t>
          </a:r>
        </a:p>
      </dsp:txBody>
      <dsp:txXfrm>
        <a:off x="5627949" y="3220277"/>
        <a:ext cx="1785676" cy="2146851"/>
      </dsp:txXfrm>
    </dsp:sp>
    <dsp:sp modelId="{E926268E-A123-4AFD-8DEC-DA99C6E43B58}">
      <dsp:nvSpPr>
        <dsp:cNvPr id="0" name=""/>
        <dsp:cNvSpPr/>
      </dsp:nvSpPr>
      <dsp:spPr>
        <a:xfrm>
          <a:off x="6252431" y="2415208"/>
          <a:ext cx="536712" cy="536712"/>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9ED0F3A-6098-493D-B2AD-3D973A1E06A1}">
      <dsp:nvSpPr>
        <dsp:cNvPr id="0" name=""/>
        <dsp:cNvSpPr/>
      </dsp:nvSpPr>
      <dsp:spPr>
        <a:xfrm>
          <a:off x="7502910" y="0"/>
          <a:ext cx="1785676" cy="214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149352" rIns="149352" bIns="149352" numCol="1" spcCol="1270" anchor="b" anchorCtr="0">
          <a:noAutofit/>
        </a:bodyPr>
        <a:lstStyle/>
        <a:p>
          <a:pPr marL="0" lvl="0" indent="0" algn="ctr" defTabSz="933450">
            <a:lnSpc>
              <a:spcPct val="90000"/>
            </a:lnSpc>
            <a:spcBef>
              <a:spcPct val="0"/>
            </a:spcBef>
            <a:spcAft>
              <a:spcPct val="35000"/>
            </a:spcAft>
            <a:buNone/>
          </a:pPr>
          <a:r>
            <a:rPr lang="en-US" sz="2100" kern="1200"/>
            <a:t>Set up the AWS CLI</a:t>
          </a:r>
        </a:p>
      </dsp:txBody>
      <dsp:txXfrm>
        <a:off x="7502910" y="0"/>
        <a:ext cx="1785676" cy="2146851"/>
      </dsp:txXfrm>
    </dsp:sp>
    <dsp:sp modelId="{CE13B097-0AB8-4ADC-9A07-FA67AC215308}">
      <dsp:nvSpPr>
        <dsp:cNvPr id="0" name=""/>
        <dsp:cNvSpPr/>
      </dsp:nvSpPr>
      <dsp:spPr>
        <a:xfrm>
          <a:off x="8127392" y="2415208"/>
          <a:ext cx="536712" cy="536712"/>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CF89DE-99D0-4553-81A8-C3557F734888}">
      <dsp:nvSpPr>
        <dsp:cNvPr id="0" name=""/>
        <dsp:cNvSpPr/>
      </dsp:nvSpPr>
      <dsp:spPr>
        <a:xfrm>
          <a:off x="9377871" y="3220277"/>
          <a:ext cx="1785676" cy="214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149352" rIns="149352" bIns="149352" numCol="1" spcCol="1270" anchor="t" anchorCtr="0">
          <a:noAutofit/>
        </a:bodyPr>
        <a:lstStyle/>
        <a:p>
          <a:pPr marL="0" lvl="0" indent="0" algn="ctr" defTabSz="933450">
            <a:lnSpc>
              <a:spcPct val="90000"/>
            </a:lnSpc>
            <a:spcBef>
              <a:spcPct val="0"/>
            </a:spcBef>
            <a:spcAft>
              <a:spcPct val="35000"/>
            </a:spcAft>
            <a:buNone/>
          </a:pPr>
          <a:r>
            <a:rPr lang="en-US" sz="2100" kern="1200"/>
            <a:t>Setup Billing alarm, budget and cost explorer</a:t>
          </a:r>
        </a:p>
      </dsp:txBody>
      <dsp:txXfrm>
        <a:off x="9377871" y="3220277"/>
        <a:ext cx="1785676" cy="2146851"/>
      </dsp:txXfrm>
    </dsp:sp>
    <dsp:sp modelId="{B6ECD5DF-BCA6-4942-86AD-40CD07B4D51B}">
      <dsp:nvSpPr>
        <dsp:cNvPr id="0" name=""/>
        <dsp:cNvSpPr/>
      </dsp:nvSpPr>
      <dsp:spPr>
        <a:xfrm>
          <a:off x="10002353" y="2415208"/>
          <a:ext cx="536712" cy="536712"/>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16F7BF-6A0B-4183-8EC8-BA2F3F98CBB3}">
      <dsp:nvSpPr>
        <dsp:cNvPr id="0" name=""/>
        <dsp:cNvSpPr/>
      </dsp:nvSpPr>
      <dsp:spPr>
        <a:xfrm>
          <a:off x="0" y="0"/>
          <a:ext cx="2279860" cy="4167193"/>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a:t>Collection </a:t>
          </a:r>
        </a:p>
      </dsp:txBody>
      <dsp:txXfrm>
        <a:off x="0" y="1666877"/>
        <a:ext cx="2279860" cy="1666877"/>
      </dsp:txXfrm>
    </dsp:sp>
    <dsp:sp modelId="{218B9F75-2A98-4B35-9366-B0F308B63244}">
      <dsp:nvSpPr>
        <dsp:cNvPr id="0" name=""/>
        <dsp:cNvSpPr/>
      </dsp:nvSpPr>
      <dsp:spPr>
        <a:xfrm>
          <a:off x="446092" y="250031"/>
          <a:ext cx="1387675" cy="1387675"/>
        </a:xfrm>
        <a:prstGeom prst="ellipse">
          <a:avLst/>
        </a:prstGeom>
        <a:blipFill rotWithShape="1">
          <a:blip xmlns:r="http://schemas.openxmlformats.org/officeDocument/2006/relationships" r:embed="rId1"/>
          <a:srcRect/>
          <a:stretch>
            <a:fillRect l="-41000" r="-41000"/>
          </a:stretch>
        </a:blip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6A45821-BF44-4BC4-8981-FB377DD78CB9}">
      <dsp:nvSpPr>
        <dsp:cNvPr id="0" name=""/>
        <dsp:cNvSpPr/>
      </dsp:nvSpPr>
      <dsp:spPr>
        <a:xfrm>
          <a:off x="2348256" y="0"/>
          <a:ext cx="2279860" cy="4167193"/>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t>Storage </a:t>
          </a:r>
        </a:p>
      </dsp:txBody>
      <dsp:txXfrm>
        <a:off x="2348256" y="1666877"/>
        <a:ext cx="2279860" cy="1666877"/>
      </dsp:txXfrm>
    </dsp:sp>
    <dsp:sp modelId="{F6CCD6A1-10AB-4C8D-942A-D36C5B4ABF7B}">
      <dsp:nvSpPr>
        <dsp:cNvPr id="0" name=""/>
        <dsp:cNvSpPr/>
      </dsp:nvSpPr>
      <dsp:spPr>
        <a:xfrm>
          <a:off x="2794349" y="250031"/>
          <a:ext cx="1387675" cy="1387675"/>
        </a:xfrm>
        <a:prstGeom prst="ellipse">
          <a:avLst/>
        </a:prstGeom>
        <a:blipFill rotWithShape="1">
          <a:blip xmlns:r="http://schemas.openxmlformats.org/officeDocument/2006/relationships" r:embed="rId2"/>
          <a:srcRect/>
          <a:stretch>
            <a:fillRect l="-56000" r="-56000"/>
          </a:stretch>
        </a:blip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37B4BD3-EA2F-4439-B4E0-4916CD94659D}">
      <dsp:nvSpPr>
        <dsp:cNvPr id="0" name=""/>
        <dsp:cNvSpPr/>
      </dsp:nvSpPr>
      <dsp:spPr>
        <a:xfrm>
          <a:off x="4696513" y="0"/>
          <a:ext cx="2279860" cy="4167193"/>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a:t>Processing </a:t>
          </a:r>
        </a:p>
      </dsp:txBody>
      <dsp:txXfrm>
        <a:off x="4696513" y="1666877"/>
        <a:ext cx="2279860" cy="1666877"/>
      </dsp:txXfrm>
    </dsp:sp>
    <dsp:sp modelId="{E033CB7E-2135-4A03-9D30-9D3349FF1931}">
      <dsp:nvSpPr>
        <dsp:cNvPr id="0" name=""/>
        <dsp:cNvSpPr/>
      </dsp:nvSpPr>
      <dsp:spPr>
        <a:xfrm>
          <a:off x="5142606" y="250031"/>
          <a:ext cx="1387675" cy="1387675"/>
        </a:xfrm>
        <a:prstGeom prst="ellipse">
          <a:avLst/>
        </a:prstGeom>
        <a:blipFill rotWithShape="1">
          <a:blip xmlns:r="http://schemas.openxmlformats.org/officeDocument/2006/relationships" r:embed="rId3"/>
          <a:srcRect/>
          <a:stretch>
            <a:fillRect l="-40000" r="-40000"/>
          </a:stretch>
        </a:blip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8FF0E6D-9BE8-44AD-A998-2A812C2FB8CB}">
      <dsp:nvSpPr>
        <dsp:cNvPr id="0" name=""/>
        <dsp:cNvSpPr/>
      </dsp:nvSpPr>
      <dsp:spPr>
        <a:xfrm>
          <a:off x="6959047" y="0"/>
          <a:ext cx="2279860" cy="4167193"/>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a:t>Analysis </a:t>
          </a:r>
        </a:p>
      </dsp:txBody>
      <dsp:txXfrm>
        <a:off x="6959047" y="1666877"/>
        <a:ext cx="2279860" cy="1666877"/>
      </dsp:txXfrm>
    </dsp:sp>
    <dsp:sp modelId="{F757FED8-AB11-4DEA-897D-3F35D0376FD6}">
      <dsp:nvSpPr>
        <dsp:cNvPr id="0" name=""/>
        <dsp:cNvSpPr/>
      </dsp:nvSpPr>
      <dsp:spPr>
        <a:xfrm>
          <a:off x="7490863" y="250031"/>
          <a:ext cx="1387675" cy="1387675"/>
        </a:xfrm>
        <a:prstGeom prst="ellipse">
          <a:avLst/>
        </a:prstGeom>
        <a:blipFill rotWithShape="1">
          <a:blip xmlns:r="http://schemas.openxmlformats.org/officeDocument/2006/relationships" r:embed="rId4"/>
          <a:srcRect/>
          <a:stretch>
            <a:fillRect l="-55000" r="-55000"/>
          </a:stretch>
        </a:blip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F6C961-E5FC-4149-987C-0FB7B4419C86}">
      <dsp:nvSpPr>
        <dsp:cNvPr id="0" name=""/>
        <dsp:cNvSpPr/>
      </dsp:nvSpPr>
      <dsp:spPr>
        <a:xfrm>
          <a:off x="9393027" y="0"/>
          <a:ext cx="2279860" cy="4167193"/>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t>Visualization </a:t>
          </a:r>
        </a:p>
      </dsp:txBody>
      <dsp:txXfrm>
        <a:off x="9393027" y="1666877"/>
        <a:ext cx="2279860" cy="1666877"/>
      </dsp:txXfrm>
    </dsp:sp>
    <dsp:sp modelId="{225A5164-2D02-48D9-98BD-E95C137E865A}">
      <dsp:nvSpPr>
        <dsp:cNvPr id="0" name=""/>
        <dsp:cNvSpPr/>
      </dsp:nvSpPr>
      <dsp:spPr>
        <a:xfrm>
          <a:off x="9835144" y="295616"/>
          <a:ext cx="1395626" cy="1296505"/>
        </a:xfrm>
        <a:prstGeom prst="ellipse">
          <a:avLst/>
        </a:prstGeom>
        <a:blipFill rotWithShape="1">
          <a:blip xmlns:r="http://schemas.openxmlformats.org/officeDocument/2006/relationships" r:embed="rId5"/>
          <a:srcRect/>
          <a:stretch>
            <a:fillRect l="-54000" r="-54000"/>
          </a:stretch>
        </a:blip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595E125-8F3D-4682-8130-44B8D3B06E26}">
      <dsp:nvSpPr>
        <dsp:cNvPr id="0" name=""/>
        <dsp:cNvSpPr/>
      </dsp:nvSpPr>
      <dsp:spPr>
        <a:xfrm>
          <a:off x="0" y="3090867"/>
          <a:ext cx="10739056" cy="625078"/>
        </a:xfrm>
        <a:prstGeom prst="leftRightArrow">
          <a:avLst/>
        </a:prstGeom>
        <a:solidFill>
          <a:schemeClr val="accent2">
            <a:tint val="6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D023E2-A7FA-44C7-AF70-BAE05E915D71}">
      <dsp:nvSpPr>
        <dsp:cNvPr id="0" name=""/>
        <dsp:cNvSpPr/>
      </dsp:nvSpPr>
      <dsp:spPr>
        <a:xfrm>
          <a:off x="451702" y="3453"/>
          <a:ext cx="2879099" cy="1439549"/>
        </a:xfrm>
        <a:prstGeom prst="roundRect">
          <a:avLst>
            <a:gd name="adj" fmla="val 10000"/>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245" tIns="36830" rIns="55245" bIns="36830" numCol="1" spcCol="1270" anchor="ctr" anchorCtr="0">
          <a:noAutofit/>
        </a:bodyPr>
        <a:lstStyle/>
        <a:p>
          <a:pPr marL="0" lvl="0" indent="0" algn="ctr" defTabSz="1289050">
            <a:lnSpc>
              <a:spcPct val="90000"/>
            </a:lnSpc>
            <a:spcBef>
              <a:spcPct val="0"/>
            </a:spcBef>
            <a:spcAft>
              <a:spcPct val="35000"/>
            </a:spcAft>
            <a:buNone/>
          </a:pPr>
          <a:r>
            <a:rPr lang="en-US" sz="2900" kern="1200"/>
            <a:t>Real Time - Immediate actions</a:t>
          </a:r>
        </a:p>
      </dsp:txBody>
      <dsp:txXfrm>
        <a:off x="493865" y="45616"/>
        <a:ext cx="2794773" cy="1355223"/>
      </dsp:txXfrm>
    </dsp:sp>
    <dsp:sp modelId="{C86A38D2-4C07-4FA1-A312-9B46449D3483}">
      <dsp:nvSpPr>
        <dsp:cNvPr id="0" name=""/>
        <dsp:cNvSpPr/>
      </dsp:nvSpPr>
      <dsp:spPr>
        <a:xfrm>
          <a:off x="739612" y="1443003"/>
          <a:ext cx="287909" cy="1079662"/>
        </a:xfrm>
        <a:custGeom>
          <a:avLst/>
          <a:gdLst/>
          <a:ahLst/>
          <a:cxnLst/>
          <a:rect l="0" t="0" r="0" b="0"/>
          <a:pathLst>
            <a:path>
              <a:moveTo>
                <a:pt x="0" y="0"/>
              </a:moveTo>
              <a:lnTo>
                <a:pt x="0" y="1079662"/>
              </a:lnTo>
              <a:lnTo>
                <a:pt x="287909" y="1079662"/>
              </a:lnTo>
            </a:path>
          </a:pathLst>
        </a:custGeom>
        <a:noFill/>
        <a:ln w="1079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086E1E7-69CA-4E8A-9F61-B4676A8DD3F2}">
      <dsp:nvSpPr>
        <dsp:cNvPr id="0" name=""/>
        <dsp:cNvSpPr/>
      </dsp:nvSpPr>
      <dsp:spPr>
        <a:xfrm>
          <a:off x="1027522" y="1802890"/>
          <a:ext cx="2303279" cy="1439549"/>
        </a:xfrm>
        <a:prstGeom prst="roundRect">
          <a:avLst>
            <a:gd name="adj" fmla="val 10000"/>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marL="0" lvl="0" indent="0" algn="ctr" defTabSz="1155700">
            <a:lnSpc>
              <a:spcPct val="90000"/>
            </a:lnSpc>
            <a:spcBef>
              <a:spcPct val="0"/>
            </a:spcBef>
            <a:spcAft>
              <a:spcPct val="35000"/>
            </a:spcAft>
            <a:buNone/>
          </a:pPr>
          <a:r>
            <a:rPr lang="en-US" sz="2600" kern="1200"/>
            <a:t>Kinesis Data Streams (KDS)</a:t>
          </a:r>
        </a:p>
      </dsp:txBody>
      <dsp:txXfrm>
        <a:off x="1069685" y="1845053"/>
        <a:ext cx="2218953" cy="1355223"/>
      </dsp:txXfrm>
    </dsp:sp>
    <dsp:sp modelId="{266CC80B-11A4-4CF4-86F9-617251E54D9C}">
      <dsp:nvSpPr>
        <dsp:cNvPr id="0" name=""/>
        <dsp:cNvSpPr/>
      </dsp:nvSpPr>
      <dsp:spPr>
        <a:xfrm>
          <a:off x="739612" y="1443003"/>
          <a:ext cx="287909" cy="2879099"/>
        </a:xfrm>
        <a:custGeom>
          <a:avLst/>
          <a:gdLst/>
          <a:ahLst/>
          <a:cxnLst/>
          <a:rect l="0" t="0" r="0" b="0"/>
          <a:pathLst>
            <a:path>
              <a:moveTo>
                <a:pt x="0" y="0"/>
              </a:moveTo>
              <a:lnTo>
                <a:pt x="0" y="2879099"/>
              </a:lnTo>
              <a:lnTo>
                <a:pt x="287909" y="2879099"/>
              </a:lnTo>
            </a:path>
          </a:pathLst>
        </a:custGeom>
        <a:noFill/>
        <a:ln w="1079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8B9B4F5-3771-489A-918E-020DEC664C43}">
      <dsp:nvSpPr>
        <dsp:cNvPr id="0" name=""/>
        <dsp:cNvSpPr/>
      </dsp:nvSpPr>
      <dsp:spPr>
        <a:xfrm>
          <a:off x="1027522" y="3602327"/>
          <a:ext cx="2303279" cy="1439549"/>
        </a:xfrm>
        <a:prstGeom prst="roundRect">
          <a:avLst>
            <a:gd name="adj" fmla="val 10000"/>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marL="0" lvl="0" indent="0" algn="ctr" defTabSz="1155700">
            <a:lnSpc>
              <a:spcPct val="90000"/>
            </a:lnSpc>
            <a:spcBef>
              <a:spcPct val="0"/>
            </a:spcBef>
            <a:spcAft>
              <a:spcPct val="35000"/>
            </a:spcAft>
            <a:buNone/>
          </a:pPr>
          <a:r>
            <a:rPr lang="en-US" sz="2600" kern="1200"/>
            <a:t>Simple Queue Service (SQS) </a:t>
          </a:r>
        </a:p>
      </dsp:txBody>
      <dsp:txXfrm>
        <a:off x="1069685" y="3644490"/>
        <a:ext cx="2218953" cy="1355223"/>
      </dsp:txXfrm>
    </dsp:sp>
    <dsp:sp modelId="{6AB1569B-1B05-4549-AB87-A0E04AAB574D}">
      <dsp:nvSpPr>
        <dsp:cNvPr id="0" name=""/>
        <dsp:cNvSpPr/>
      </dsp:nvSpPr>
      <dsp:spPr>
        <a:xfrm>
          <a:off x="4050577" y="3453"/>
          <a:ext cx="2879099" cy="1439549"/>
        </a:xfrm>
        <a:prstGeom prst="roundRect">
          <a:avLst>
            <a:gd name="adj" fmla="val 10000"/>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245" tIns="36830" rIns="55245" bIns="36830" numCol="1" spcCol="1270" anchor="ctr" anchorCtr="0">
          <a:noAutofit/>
        </a:bodyPr>
        <a:lstStyle/>
        <a:p>
          <a:pPr marL="0" lvl="0" indent="0" algn="ctr" defTabSz="1289050">
            <a:lnSpc>
              <a:spcPct val="90000"/>
            </a:lnSpc>
            <a:spcBef>
              <a:spcPct val="0"/>
            </a:spcBef>
            <a:spcAft>
              <a:spcPct val="35000"/>
            </a:spcAft>
            <a:buNone/>
          </a:pPr>
          <a:r>
            <a:rPr lang="en-US" sz="2900" kern="1200"/>
            <a:t>Near-real time - Reactive actions</a:t>
          </a:r>
        </a:p>
      </dsp:txBody>
      <dsp:txXfrm>
        <a:off x="4092740" y="45616"/>
        <a:ext cx="2794773" cy="1355223"/>
      </dsp:txXfrm>
    </dsp:sp>
    <dsp:sp modelId="{790CF50A-00BD-49C1-81F3-DDB356BEB3F4}">
      <dsp:nvSpPr>
        <dsp:cNvPr id="0" name=""/>
        <dsp:cNvSpPr/>
      </dsp:nvSpPr>
      <dsp:spPr>
        <a:xfrm>
          <a:off x="4338487" y="1443003"/>
          <a:ext cx="287909" cy="1079662"/>
        </a:xfrm>
        <a:custGeom>
          <a:avLst/>
          <a:gdLst/>
          <a:ahLst/>
          <a:cxnLst/>
          <a:rect l="0" t="0" r="0" b="0"/>
          <a:pathLst>
            <a:path>
              <a:moveTo>
                <a:pt x="0" y="0"/>
              </a:moveTo>
              <a:lnTo>
                <a:pt x="0" y="1079662"/>
              </a:lnTo>
              <a:lnTo>
                <a:pt x="287909" y="1079662"/>
              </a:lnTo>
            </a:path>
          </a:pathLst>
        </a:custGeom>
        <a:noFill/>
        <a:ln w="1079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FEDCB6-B9CF-482B-B836-228E58428DC9}">
      <dsp:nvSpPr>
        <dsp:cNvPr id="0" name=""/>
        <dsp:cNvSpPr/>
      </dsp:nvSpPr>
      <dsp:spPr>
        <a:xfrm>
          <a:off x="4626397" y="1802890"/>
          <a:ext cx="2303279" cy="1439549"/>
        </a:xfrm>
        <a:prstGeom prst="roundRect">
          <a:avLst>
            <a:gd name="adj" fmla="val 10000"/>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marL="0" lvl="0" indent="0" algn="ctr" defTabSz="1155700">
            <a:lnSpc>
              <a:spcPct val="90000"/>
            </a:lnSpc>
            <a:spcBef>
              <a:spcPct val="0"/>
            </a:spcBef>
            <a:spcAft>
              <a:spcPct val="35000"/>
            </a:spcAft>
            <a:buNone/>
          </a:pPr>
          <a:r>
            <a:rPr lang="en-US" sz="2600" kern="1200"/>
            <a:t>Kinesis Data Firehose (KDF) •</a:t>
          </a:r>
        </a:p>
      </dsp:txBody>
      <dsp:txXfrm>
        <a:off x="4668560" y="1845053"/>
        <a:ext cx="2218953" cy="1355223"/>
      </dsp:txXfrm>
    </dsp:sp>
    <dsp:sp modelId="{5727F2CB-48D2-4604-BB2F-DC6D725E45F0}">
      <dsp:nvSpPr>
        <dsp:cNvPr id="0" name=""/>
        <dsp:cNvSpPr/>
      </dsp:nvSpPr>
      <dsp:spPr>
        <a:xfrm>
          <a:off x="4338487" y="1443003"/>
          <a:ext cx="287909" cy="2879099"/>
        </a:xfrm>
        <a:custGeom>
          <a:avLst/>
          <a:gdLst/>
          <a:ahLst/>
          <a:cxnLst/>
          <a:rect l="0" t="0" r="0" b="0"/>
          <a:pathLst>
            <a:path>
              <a:moveTo>
                <a:pt x="0" y="0"/>
              </a:moveTo>
              <a:lnTo>
                <a:pt x="0" y="2879099"/>
              </a:lnTo>
              <a:lnTo>
                <a:pt x="287909" y="2879099"/>
              </a:lnTo>
            </a:path>
          </a:pathLst>
        </a:custGeom>
        <a:noFill/>
        <a:ln w="1079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78F930-7731-47BE-919B-A9B57F3E0033}">
      <dsp:nvSpPr>
        <dsp:cNvPr id="0" name=""/>
        <dsp:cNvSpPr/>
      </dsp:nvSpPr>
      <dsp:spPr>
        <a:xfrm>
          <a:off x="4626397" y="3602327"/>
          <a:ext cx="2303279" cy="1439549"/>
        </a:xfrm>
        <a:prstGeom prst="roundRect">
          <a:avLst>
            <a:gd name="adj" fmla="val 10000"/>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marL="0" lvl="0" indent="0" algn="ctr" defTabSz="1155700">
            <a:lnSpc>
              <a:spcPct val="90000"/>
            </a:lnSpc>
            <a:spcBef>
              <a:spcPct val="0"/>
            </a:spcBef>
            <a:spcAft>
              <a:spcPct val="35000"/>
            </a:spcAft>
            <a:buNone/>
          </a:pPr>
          <a:r>
            <a:rPr lang="en-US" sz="2600" kern="1200"/>
            <a:t>Database Migration Service (DMS)</a:t>
          </a:r>
        </a:p>
      </dsp:txBody>
      <dsp:txXfrm>
        <a:off x="4668560" y="3644490"/>
        <a:ext cx="2218953" cy="1355223"/>
      </dsp:txXfrm>
    </dsp:sp>
    <dsp:sp modelId="{CADCDC34-0872-447C-9F8E-915658F7D6C1}">
      <dsp:nvSpPr>
        <dsp:cNvPr id="0" name=""/>
        <dsp:cNvSpPr/>
      </dsp:nvSpPr>
      <dsp:spPr>
        <a:xfrm>
          <a:off x="7649451" y="3453"/>
          <a:ext cx="2879099" cy="1439549"/>
        </a:xfrm>
        <a:prstGeom prst="roundRect">
          <a:avLst>
            <a:gd name="adj" fmla="val 10000"/>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5245" tIns="36830" rIns="55245" bIns="36830" numCol="1" spcCol="1270" anchor="ctr" anchorCtr="0">
          <a:noAutofit/>
        </a:bodyPr>
        <a:lstStyle/>
        <a:p>
          <a:pPr marL="0" lvl="0" indent="0" algn="ctr" defTabSz="1289050">
            <a:lnSpc>
              <a:spcPct val="90000"/>
            </a:lnSpc>
            <a:spcBef>
              <a:spcPct val="0"/>
            </a:spcBef>
            <a:spcAft>
              <a:spcPct val="35000"/>
            </a:spcAft>
            <a:buNone/>
          </a:pPr>
          <a:r>
            <a:rPr lang="en-US" sz="2900" kern="1200"/>
            <a:t>Batch - Historical Analysis</a:t>
          </a:r>
        </a:p>
      </dsp:txBody>
      <dsp:txXfrm>
        <a:off x="7691614" y="45616"/>
        <a:ext cx="2794773" cy="1355223"/>
      </dsp:txXfrm>
    </dsp:sp>
    <dsp:sp modelId="{6F408CB1-EA50-4B0C-BD3B-CF89C532E7B4}">
      <dsp:nvSpPr>
        <dsp:cNvPr id="0" name=""/>
        <dsp:cNvSpPr/>
      </dsp:nvSpPr>
      <dsp:spPr>
        <a:xfrm>
          <a:off x="7937361" y="1443003"/>
          <a:ext cx="287909" cy="1079662"/>
        </a:xfrm>
        <a:custGeom>
          <a:avLst/>
          <a:gdLst/>
          <a:ahLst/>
          <a:cxnLst/>
          <a:rect l="0" t="0" r="0" b="0"/>
          <a:pathLst>
            <a:path>
              <a:moveTo>
                <a:pt x="0" y="0"/>
              </a:moveTo>
              <a:lnTo>
                <a:pt x="0" y="1079662"/>
              </a:lnTo>
              <a:lnTo>
                <a:pt x="287909" y="1079662"/>
              </a:lnTo>
            </a:path>
          </a:pathLst>
        </a:custGeom>
        <a:noFill/>
        <a:ln w="10795"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8C4CBB-4C5C-4A6D-BC06-4268376F0970}">
      <dsp:nvSpPr>
        <dsp:cNvPr id="0" name=""/>
        <dsp:cNvSpPr/>
      </dsp:nvSpPr>
      <dsp:spPr>
        <a:xfrm>
          <a:off x="8225271" y="1802890"/>
          <a:ext cx="2303279" cy="1439549"/>
        </a:xfrm>
        <a:prstGeom prst="roundRect">
          <a:avLst>
            <a:gd name="adj" fmla="val 10000"/>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33020" rIns="49530" bIns="33020" numCol="1" spcCol="1270" anchor="ctr" anchorCtr="0">
          <a:noAutofit/>
        </a:bodyPr>
        <a:lstStyle/>
        <a:p>
          <a:pPr marL="0" lvl="0" indent="0" algn="ctr" defTabSz="1155700">
            <a:lnSpc>
              <a:spcPct val="90000"/>
            </a:lnSpc>
            <a:spcBef>
              <a:spcPct val="0"/>
            </a:spcBef>
            <a:spcAft>
              <a:spcPct val="35000"/>
            </a:spcAft>
            <a:buNone/>
          </a:pPr>
          <a:r>
            <a:rPr lang="en-US" sz="2600" kern="1200"/>
            <a:t>Snowball </a:t>
          </a:r>
        </a:p>
      </dsp:txBody>
      <dsp:txXfrm>
        <a:off x="8267434" y="1845053"/>
        <a:ext cx="2218953" cy="135522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FB5744-302E-4CE0-A83D-8F937DE027AE}">
      <dsp:nvSpPr>
        <dsp:cNvPr id="0" name=""/>
        <dsp:cNvSpPr/>
      </dsp:nvSpPr>
      <dsp:spPr>
        <a:xfrm>
          <a:off x="0" y="35122"/>
          <a:ext cx="13601702" cy="6388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S3 Standard – </a:t>
          </a:r>
        </a:p>
      </dsp:txBody>
      <dsp:txXfrm>
        <a:off x="31185" y="66307"/>
        <a:ext cx="13539332" cy="576450"/>
      </dsp:txXfrm>
    </dsp:sp>
    <dsp:sp modelId="{FBDCED32-FCF7-4232-A5BA-6D376AF815C6}">
      <dsp:nvSpPr>
        <dsp:cNvPr id="0" name=""/>
        <dsp:cNvSpPr/>
      </dsp:nvSpPr>
      <dsp:spPr>
        <a:xfrm>
          <a:off x="0" y="673942"/>
          <a:ext cx="13601702" cy="430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kern="1200"/>
            <a:t>General purpose storage for active, frequently accessed data with millisecond access</a:t>
          </a:r>
        </a:p>
      </dsp:txBody>
      <dsp:txXfrm>
        <a:off x="0" y="673942"/>
        <a:ext cx="13601702" cy="430560"/>
      </dsp:txXfrm>
    </dsp:sp>
    <dsp:sp modelId="{F6595191-1E89-44DF-99B9-47CEA3CC8C3A}">
      <dsp:nvSpPr>
        <dsp:cNvPr id="0" name=""/>
        <dsp:cNvSpPr/>
      </dsp:nvSpPr>
      <dsp:spPr>
        <a:xfrm>
          <a:off x="0" y="1104502"/>
          <a:ext cx="13601702" cy="6388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S3 Intelligent-Tiering – </a:t>
          </a:r>
        </a:p>
      </dsp:txBody>
      <dsp:txXfrm>
        <a:off x="31185" y="1135687"/>
        <a:ext cx="13539332" cy="576450"/>
      </dsp:txXfrm>
    </dsp:sp>
    <dsp:sp modelId="{D34FA02D-6664-415C-BDB2-29C0A640FE5F}">
      <dsp:nvSpPr>
        <dsp:cNvPr id="0" name=""/>
        <dsp:cNvSpPr/>
      </dsp:nvSpPr>
      <dsp:spPr>
        <a:xfrm>
          <a:off x="0" y="1743322"/>
          <a:ext cx="13601702" cy="430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kern="1200" dirty="0"/>
            <a:t>Only cloud storage class with automatic cost savings by moving objects between two tiers.</a:t>
          </a:r>
        </a:p>
      </dsp:txBody>
      <dsp:txXfrm>
        <a:off x="0" y="1743322"/>
        <a:ext cx="13601702" cy="430560"/>
      </dsp:txXfrm>
    </dsp:sp>
    <dsp:sp modelId="{B2B96EAF-B5D4-42C6-8D79-4B34FCB83C77}">
      <dsp:nvSpPr>
        <dsp:cNvPr id="0" name=""/>
        <dsp:cNvSpPr/>
      </dsp:nvSpPr>
      <dsp:spPr>
        <a:xfrm>
          <a:off x="0" y="2173882"/>
          <a:ext cx="13601702" cy="6388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S3 Standard-Infrequent Access (S3 Standard-IA) – </a:t>
          </a:r>
        </a:p>
      </dsp:txBody>
      <dsp:txXfrm>
        <a:off x="31185" y="2205067"/>
        <a:ext cx="13539332" cy="576450"/>
      </dsp:txXfrm>
    </dsp:sp>
    <dsp:sp modelId="{635B8786-D8DB-468A-BD39-6FF6B1A27821}">
      <dsp:nvSpPr>
        <dsp:cNvPr id="0" name=""/>
        <dsp:cNvSpPr/>
      </dsp:nvSpPr>
      <dsp:spPr>
        <a:xfrm>
          <a:off x="0" y="2812702"/>
          <a:ext cx="13601702" cy="430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kern="1200"/>
            <a:t>Long-term storage, backups, and disaster recovery</a:t>
          </a:r>
        </a:p>
      </dsp:txBody>
      <dsp:txXfrm>
        <a:off x="0" y="2812702"/>
        <a:ext cx="13601702" cy="430560"/>
      </dsp:txXfrm>
    </dsp:sp>
    <dsp:sp modelId="{CA70CC3E-F2B8-4CE5-9375-36F6CDDFC52F}">
      <dsp:nvSpPr>
        <dsp:cNvPr id="0" name=""/>
        <dsp:cNvSpPr/>
      </dsp:nvSpPr>
      <dsp:spPr>
        <a:xfrm>
          <a:off x="0" y="3243262"/>
          <a:ext cx="13601702" cy="6388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S3 One Zone-Infrequent Access (S3 One Zone-IA) –</a:t>
          </a:r>
        </a:p>
      </dsp:txBody>
      <dsp:txXfrm>
        <a:off x="31185" y="3274447"/>
        <a:ext cx="13539332" cy="576450"/>
      </dsp:txXfrm>
    </dsp:sp>
    <dsp:sp modelId="{DB113B84-00E0-4F1F-AB07-FBE28AA8D6CC}">
      <dsp:nvSpPr>
        <dsp:cNvPr id="0" name=""/>
        <dsp:cNvSpPr/>
      </dsp:nvSpPr>
      <dsp:spPr>
        <a:xfrm>
          <a:off x="0" y="3882082"/>
          <a:ext cx="13601702" cy="430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kern="1200"/>
            <a:t>Ideal for secondary backups and workloads with easily re-creatable data</a:t>
          </a:r>
        </a:p>
      </dsp:txBody>
      <dsp:txXfrm>
        <a:off x="0" y="3882082"/>
        <a:ext cx="13601702" cy="430560"/>
      </dsp:txXfrm>
    </dsp:sp>
    <dsp:sp modelId="{452CBA89-7CD0-4B3D-BFE2-4ED150C23A29}">
      <dsp:nvSpPr>
        <dsp:cNvPr id="0" name=""/>
        <dsp:cNvSpPr/>
      </dsp:nvSpPr>
      <dsp:spPr>
        <a:xfrm>
          <a:off x="0" y="4312642"/>
          <a:ext cx="13601702" cy="6388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S3 Glacier – </a:t>
          </a:r>
        </a:p>
      </dsp:txBody>
      <dsp:txXfrm>
        <a:off x="31185" y="4343827"/>
        <a:ext cx="13539332" cy="576450"/>
      </dsp:txXfrm>
    </dsp:sp>
    <dsp:sp modelId="{9F4FE508-B23A-4CDD-9349-7D0AD465D0FE}">
      <dsp:nvSpPr>
        <dsp:cNvPr id="0" name=""/>
        <dsp:cNvSpPr/>
      </dsp:nvSpPr>
      <dsp:spPr>
        <a:xfrm>
          <a:off x="0" y="4951462"/>
          <a:ext cx="13601702" cy="430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kern="1200"/>
            <a:t>Archive or backup data with secure, durable, and low-cost storage</a:t>
          </a:r>
        </a:p>
      </dsp:txBody>
      <dsp:txXfrm>
        <a:off x="0" y="4951462"/>
        <a:ext cx="13601702" cy="430560"/>
      </dsp:txXfrm>
    </dsp:sp>
    <dsp:sp modelId="{A81C97CD-3307-4681-91D3-134341DBB806}">
      <dsp:nvSpPr>
        <dsp:cNvPr id="0" name=""/>
        <dsp:cNvSpPr/>
      </dsp:nvSpPr>
      <dsp:spPr>
        <a:xfrm>
          <a:off x="0" y="5382022"/>
          <a:ext cx="13601702" cy="6388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S3 Glacier Deep Archive – </a:t>
          </a:r>
        </a:p>
      </dsp:txBody>
      <dsp:txXfrm>
        <a:off x="31185" y="5413207"/>
        <a:ext cx="13539332" cy="576450"/>
      </dsp:txXfrm>
    </dsp:sp>
    <dsp:sp modelId="{D08035BF-4524-4BB3-9CEC-7A9AF952E11E}">
      <dsp:nvSpPr>
        <dsp:cNvPr id="0" name=""/>
        <dsp:cNvSpPr/>
      </dsp:nvSpPr>
      <dsp:spPr>
        <a:xfrm>
          <a:off x="0" y="6020842"/>
          <a:ext cx="13601702" cy="430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318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kern="1200"/>
            <a:t>Lowest-cost cloud storage for long-term archives at about </a:t>
          </a:r>
        </a:p>
      </dsp:txBody>
      <dsp:txXfrm>
        <a:off x="0" y="6020842"/>
        <a:ext cx="13601702" cy="43056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A20F49-6EE7-4C15-981B-7B7EA40029D5}">
      <dsp:nvSpPr>
        <dsp:cNvPr id="0" name=""/>
        <dsp:cNvSpPr/>
      </dsp:nvSpPr>
      <dsp:spPr>
        <a:xfrm>
          <a:off x="5410940" y="1470852"/>
          <a:ext cx="1884262" cy="188449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623D7C0D-A57C-45A2-BBE6-EAD305F2B0E0}">
      <dsp:nvSpPr>
        <dsp:cNvPr id="0" name=""/>
        <dsp:cNvSpPr/>
      </dsp:nvSpPr>
      <dsp:spPr>
        <a:xfrm>
          <a:off x="5273546" y="0"/>
          <a:ext cx="2159050" cy="115542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r>
            <a:rPr lang="en-US" sz="2300" kern="1200"/>
            <a:t>Accelerate analytics workloads </a:t>
          </a:r>
        </a:p>
      </dsp:txBody>
      <dsp:txXfrm>
        <a:off x="5273546" y="0"/>
        <a:ext cx="2159050" cy="1155422"/>
      </dsp:txXfrm>
    </dsp:sp>
    <dsp:sp modelId="{76482FCF-2686-4845-BBC4-C7DE6335F44F}">
      <dsp:nvSpPr>
        <dsp:cNvPr id="0" name=""/>
        <dsp:cNvSpPr/>
      </dsp:nvSpPr>
      <dsp:spPr>
        <a:xfrm>
          <a:off x="5963657" y="1736599"/>
          <a:ext cx="1884262" cy="188449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FCDA19B5-ECE2-45E0-83F3-EEDF7DA2BF6B}">
      <dsp:nvSpPr>
        <dsp:cNvPr id="0" name=""/>
        <dsp:cNvSpPr/>
      </dsp:nvSpPr>
      <dsp:spPr>
        <a:xfrm>
          <a:off x="8080312" y="1097651"/>
          <a:ext cx="2041284" cy="127096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r>
            <a:rPr lang="en-US" sz="2300" kern="1200"/>
            <a:t>Unified data warehouse &amp; data lake  </a:t>
          </a:r>
        </a:p>
      </dsp:txBody>
      <dsp:txXfrm>
        <a:off x="8080312" y="1097651"/>
        <a:ext cx="2041284" cy="1270964"/>
      </dsp:txXfrm>
    </dsp:sp>
    <dsp:sp modelId="{F3FEA3B3-6DAB-4DD3-886F-B07F62EC6165}">
      <dsp:nvSpPr>
        <dsp:cNvPr id="0" name=""/>
        <dsp:cNvSpPr/>
      </dsp:nvSpPr>
      <dsp:spPr>
        <a:xfrm>
          <a:off x="6099481" y="2334530"/>
          <a:ext cx="1884262" cy="188449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FA2EC9CA-71B0-4108-B08D-EA37AA18B050}">
      <dsp:nvSpPr>
        <dsp:cNvPr id="0" name=""/>
        <dsp:cNvSpPr/>
      </dsp:nvSpPr>
      <dsp:spPr>
        <a:xfrm>
          <a:off x="8276589" y="2715242"/>
          <a:ext cx="2002028" cy="1357621"/>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r>
            <a:rPr lang="en-US" sz="2300" kern="1200"/>
            <a:t>Data warehouse modernization</a:t>
          </a:r>
        </a:p>
      </dsp:txBody>
      <dsp:txXfrm>
        <a:off x="8276589" y="2715242"/>
        <a:ext cx="2002028" cy="1357621"/>
      </dsp:txXfrm>
    </dsp:sp>
    <dsp:sp modelId="{F07C4DF9-E4BF-4EFA-A087-8058E94BF520}">
      <dsp:nvSpPr>
        <dsp:cNvPr id="0" name=""/>
        <dsp:cNvSpPr/>
      </dsp:nvSpPr>
      <dsp:spPr>
        <a:xfrm>
          <a:off x="5717132" y="2814030"/>
          <a:ext cx="1884262" cy="188449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DC6923C4-A178-4370-B006-939AC3AF41F7}">
      <dsp:nvSpPr>
        <dsp:cNvPr id="0" name=""/>
        <dsp:cNvSpPr/>
      </dsp:nvSpPr>
      <dsp:spPr>
        <a:xfrm>
          <a:off x="7412969" y="4535032"/>
          <a:ext cx="2159050" cy="124207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r>
            <a:rPr lang="en-US" sz="2300" kern="1200"/>
            <a:t>Analyze global sales data</a:t>
          </a:r>
        </a:p>
      </dsp:txBody>
      <dsp:txXfrm>
        <a:off x="7412969" y="4535032"/>
        <a:ext cx="2159050" cy="1242078"/>
      </dsp:txXfrm>
    </dsp:sp>
    <dsp:sp modelId="{A48D95A0-428E-473D-B902-5BFFF7D4F114}">
      <dsp:nvSpPr>
        <dsp:cNvPr id="0" name=""/>
        <dsp:cNvSpPr/>
      </dsp:nvSpPr>
      <dsp:spPr>
        <a:xfrm>
          <a:off x="5104747" y="2814030"/>
          <a:ext cx="1884262" cy="188449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C9B4EE0C-47FB-4FCF-B5A4-D28C0B572A54}">
      <dsp:nvSpPr>
        <dsp:cNvPr id="0" name=""/>
        <dsp:cNvSpPr/>
      </dsp:nvSpPr>
      <dsp:spPr>
        <a:xfrm>
          <a:off x="3134123" y="4535032"/>
          <a:ext cx="2159050" cy="124207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r>
            <a:rPr lang="en-US" sz="2300" kern="1200"/>
            <a:t>Analyze ad impressions &amp; clicks </a:t>
          </a:r>
        </a:p>
      </dsp:txBody>
      <dsp:txXfrm>
        <a:off x="3134123" y="4535032"/>
        <a:ext cx="2159050" cy="1242078"/>
      </dsp:txXfrm>
    </dsp:sp>
    <dsp:sp modelId="{EE3BD397-AA8C-4D05-8299-8DA4A90DE28B}">
      <dsp:nvSpPr>
        <dsp:cNvPr id="0" name=""/>
        <dsp:cNvSpPr/>
      </dsp:nvSpPr>
      <dsp:spPr>
        <a:xfrm>
          <a:off x="4722399" y="2334530"/>
          <a:ext cx="1884262" cy="188449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7D7527A2-9DA6-4E8C-9374-35B7A3990798}">
      <dsp:nvSpPr>
        <dsp:cNvPr id="0" name=""/>
        <dsp:cNvSpPr/>
      </dsp:nvSpPr>
      <dsp:spPr>
        <a:xfrm>
          <a:off x="2427524" y="2715242"/>
          <a:ext cx="2002028" cy="1357621"/>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r>
            <a:rPr lang="en-US" sz="2300" kern="1200"/>
            <a:t>Aggregate gaming data </a:t>
          </a:r>
        </a:p>
      </dsp:txBody>
      <dsp:txXfrm>
        <a:off x="2427524" y="2715242"/>
        <a:ext cx="2002028" cy="1357621"/>
      </dsp:txXfrm>
    </dsp:sp>
    <dsp:sp modelId="{82806840-117F-45B5-8DE3-2D0EC89319BD}">
      <dsp:nvSpPr>
        <dsp:cNvPr id="0" name=""/>
        <dsp:cNvSpPr/>
      </dsp:nvSpPr>
      <dsp:spPr>
        <a:xfrm>
          <a:off x="4858223" y="1736599"/>
          <a:ext cx="1884262" cy="188449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C035BD5F-1296-4072-91CA-E37795A2778A}">
      <dsp:nvSpPr>
        <dsp:cNvPr id="0" name=""/>
        <dsp:cNvSpPr/>
      </dsp:nvSpPr>
      <dsp:spPr>
        <a:xfrm>
          <a:off x="2584546" y="1097651"/>
          <a:ext cx="2041284" cy="127096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r>
            <a:rPr lang="en-US" sz="2300" kern="1200"/>
            <a:t>Analyze social trends</a:t>
          </a:r>
        </a:p>
      </dsp:txBody>
      <dsp:txXfrm>
        <a:off x="2584546" y="1097651"/>
        <a:ext cx="2041284" cy="127096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D9D9DA3-1EC6-4105-AB8F-55620CA59B54}"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4.png>
</file>

<file path=ppt/media/image5.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defTabSz="1097212" eaLnBrk="1" fontAlgn="auto" hangingPunct="1">
              <a:spcBef>
                <a:spcPts val="0"/>
              </a:spcBef>
              <a:spcAft>
                <a:spcPts val="0"/>
              </a:spcAft>
              <a:defRPr sz="1200" dirty="0">
                <a:latin typeface="Amazon Ember" panose="020B0603020204020204" pitchFamily="34" charset="0"/>
                <a:ea typeface="Amazon Ember" panose="020B0603020204020204" pitchFamily="34" charset="0"/>
                <a:cs typeface="Amazon Ember" panose="020B0603020204020204" pitchFamily="34" charset="0"/>
              </a:defRPr>
            </a:lvl1pPr>
          </a:lstStyle>
          <a:p>
            <a:pPr>
              <a:defRPr/>
            </a:pPr>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10" name="Footer Placeholder 9"/>
          <p:cNvSpPr>
            <a:spLocks noGrp="1"/>
          </p:cNvSpPr>
          <p:nvPr>
            <p:ph type="ftr" sz="quarter" idx="4"/>
          </p:nvPr>
        </p:nvSpPr>
        <p:spPr>
          <a:xfrm>
            <a:off x="0" y="8686800"/>
            <a:ext cx="5921375" cy="355600"/>
          </a:xfrm>
          <a:prstGeom prst="rect">
            <a:avLst/>
          </a:prstGeom>
        </p:spPr>
        <p:txBody>
          <a:bodyPr vert="horz" lIns="91440" tIns="45720" rIns="91440" bIns="45720" rtlCol="0" anchor="b"/>
          <a:lstStyle>
            <a:lvl1pPr marL="0" marR="0" indent="0" algn="l" defTabSz="1097212" rtl="0" eaLnBrk="1" fontAlgn="auto" latinLnBrk="0" hangingPunct="1">
              <a:lnSpc>
                <a:spcPct val="100000"/>
              </a:lnSpc>
              <a:spcBef>
                <a:spcPts val="0"/>
              </a:spcBef>
              <a:spcAft>
                <a:spcPts val="0"/>
              </a:spcAft>
              <a:buClrTx/>
              <a:buSzTx/>
              <a:buFontTx/>
              <a:buNone/>
              <a:tabLst/>
              <a:defRPr sz="700" dirty="0">
                <a:solidFill>
                  <a:srgbClr val="282828"/>
                </a:solidFill>
                <a:latin typeface="Amazon Ember" charset="0"/>
                <a:ea typeface="Amazon Ember" charset="0"/>
                <a:cs typeface="Amazon Ember" charset="0"/>
              </a:defRPr>
            </a:lvl1pPr>
          </a:lstStyle>
          <a:p>
            <a:pPr>
              <a:defRPr/>
            </a:pPr>
            <a:endParaRPr lang="en-US" altLang="x-none" dirty="0"/>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defTabSz="1097212" eaLnBrk="1" fontAlgn="auto" hangingPunct="1">
              <a:spcBef>
                <a:spcPts val="0"/>
              </a:spcBef>
              <a:spcAft>
                <a:spcPts val="0"/>
              </a:spcAft>
              <a:defRPr sz="1200" smtClean="0">
                <a:latin typeface="Amazon Ember" panose="020B0603020204020204" pitchFamily="34" charset="0"/>
                <a:ea typeface="Amazon Ember" panose="020B0603020204020204" pitchFamily="34" charset="0"/>
                <a:cs typeface="Amazon Ember" panose="020B0603020204020204" pitchFamily="34" charset="0"/>
              </a:defRPr>
            </a:lvl1pPr>
          </a:lstStyle>
          <a:p>
            <a:pPr>
              <a:defRPr/>
            </a:pPr>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3" name="Slide Number Placeholder 12"/>
          <p:cNvSpPr>
            <a:spLocks noGrp="1"/>
          </p:cNvSpPr>
          <p:nvPr>
            <p:ph type="sldNum" sz="quarter" idx="5"/>
          </p:nvPr>
        </p:nvSpPr>
        <p:spPr>
          <a:xfrm>
            <a:off x="5908675" y="8685213"/>
            <a:ext cx="947738"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Amazon Ember" panose="020B0603020204020204" pitchFamily="34" charset="0"/>
              </a:defRPr>
            </a:lvl1pPr>
          </a:lstStyle>
          <a:p>
            <a:fld id="{1B0DC58B-5992-482F-B691-240AC7B4D8C3}" type="slidenum">
              <a:rPr lang="en-US" altLang="en-US" smtClean="0"/>
              <a:pPr/>
              <a:t>‹#›</a:t>
            </a:fld>
            <a:endParaRPr lang="en-US" altLang="en-US" dirty="0"/>
          </a:p>
        </p:txBody>
      </p:sp>
    </p:spTree>
  </p:cSld>
  <p:clrMap bg1="lt1" tx1="dk1" bg2="lt2" tx2="dk2" accent1="accent1" accent2="accent2" accent3="accent3" accent4="accent4" accent5="accent5" accent6="accent6" hlink="hlink" folHlink="folHlink"/>
  <p:hf hdr="0" ftr="0" dt="0"/>
  <p:notesStyle>
    <a:lvl1pPr algn="l" defTabSz="1096963" rtl="0" fontAlgn="base">
      <a:lnSpc>
        <a:spcPct val="90000"/>
      </a:lnSpc>
      <a:spcBef>
        <a:spcPct val="30000"/>
      </a:spcBef>
      <a:spcAft>
        <a:spcPts val="400"/>
      </a:spcAft>
      <a:buFont typeface="Amazon Ember" panose="020B0603020204020204" pitchFamily="34" charset="0"/>
      <a:defRPr sz="1100" kern="1200">
        <a:solidFill>
          <a:schemeClr val="tx1"/>
        </a:solidFill>
        <a:latin typeface="Amazon Ember" panose="020B0603020204020204" pitchFamily="34" charset="0"/>
        <a:ea typeface="+mn-ea"/>
        <a:cs typeface="+mn-cs"/>
      </a:defRPr>
    </a:lvl1pPr>
    <a:lvl2pPr marL="254000" indent="-125413" algn="l" defTabSz="1096963" rtl="0" fontAlgn="base">
      <a:lnSpc>
        <a:spcPct val="90000"/>
      </a:lnSpc>
      <a:spcBef>
        <a:spcPct val="30000"/>
      </a:spcBef>
      <a:spcAft>
        <a:spcPts val="400"/>
      </a:spcAft>
      <a:buFont typeface="Amazon Ember" panose="020B0603020204020204" pitchFamily="34" charset="0"/>
      <a:buChar char="•"/>
      <a:defRPr sz="1100" kern="1200">
        <a:solidFill>
          <a:schemeClr val="tx1"/>
        </a:solidFill>
        <a:latin typeface="Amazon Ember" panose="020B0603020204020204" pitchFamily="34" charset="0"/>
        <a:ea typeface="+mn-ea"/>
        <a:cs typeface="+mn-cs"/>
      </a:defRPr>
    </a:lvl2pPr>
    <a:lvl3pPr marL="392113" indent="-136525" algn="l" defTabSz="1096963" rtl="0" fontAlgn="base">
      <a:lnSpc>
        <a:spcPct val="90000"/>
      </a:lnSpc>
      <a:spcBef>
        <a:spcPct val="30000"/>
      </a:spcBef>
      <a:spcAft>
        <a:spcPts val="400"/>
      </a:spcAft>
      <a:buFont typeface="Amazon Ember" panose="020B0603020204020204" pitchFamily="34" charset="0"/>
      <a:buChar char="•"/>
      <a:defRPr sz="1100" kern="1200">
        <a:solidFill>
          <a:schemeClr val="tx1"/>
        </a:solidFill>
        <a:latin typeface="Amazon Ember" panose="020B0603020204020204" pitchFamily="34" charset="0"/>
        <a:ea typeface="+mn-ea"/>
        <a:cs typeface="+mn-cs"/>
      </a:defRPr>
    </a:lvl3pPr>
    <a:lvl4pPr marL="577850" indent="-174625" algn="l" defTabSz="1096963" rtl="0" fontAlgn="base">
      <a:lnSpc>
        <a:spcPct val="90000"/>
      </a:lnSpc>
      <a:spcBef>
        <a:spcPct val="30000"/>
      </a:spcBef>
      <a:spcAft>
        <a:spcPts val="400"/>
      </a:spcAft>
      <a:buFont typeface="Amazon Ember" panose="020B0603020204020204" pitchFamily="34" charset="0"/>
      <a:buChar char="•"/>
      <a:defRPr sz="1100" kern="1200">
        <a:solidFill>
          <a:schemeClr val="tx1"/>
        </a:solidFill>
        <a:latin typeface="Amazon Ember" panose="020B0603020204020204" pitchFamily="34" charset="0"/>
        <a:ea typeface="+mn-ea"/>
        <a:cs typeface="+mn-cs"/>
      </a:defRPr>
    </a:lvl4pPr>
    <a:lvl5pPr marL="736600" indent="-136525" algn="l" defTabSz="1096963" rtl="0" fontAlgn="base">
      <a:lnSpc>
        <a:spcPct val="90000"/>
      </a:lnSpc>
      <a:spcBef>
        <a:spcPct val="30000"/>
      </a:spcBef>
      <a:spcAft>
        <a:spcPts val="400"/>
      </a:spcAft>
      <a:buFont typeface="Amazon Ember" panose="020B0603020204020204" pitchFamily="34" charset="0"/>
      <a:buChar char="•"/>
      <a:defRPr sz="1100" kern="1200">
        <a:solidFill>
          <a:schemeClr val="tx1"/>
        </a:solidFill>
        <a:latin typeface="Amazon Ember" panose="020B0603020204020204" pitchFamily="34" charset="0"/>
        <a:ea typeface="+mn-ea"/>
        <a:cs typeface="+mn-cs"/>
      </a:defRPr>
    </a:lvl5pPr>
    <a:lvl6pPr marL="2743031" algn="l" defTabSz="1097212" rtl="0" eaLnBrk="1" latinLnBrk="0" hangingPunct="1">
      <a:defRPr sz="1412" kern="1200">
        <a:solidFill>
          <a:schemeClr val="tx1"/>
        </a:solidFill>
        <a:latin typeface="+mn-lt"/>
        <a:ea typeface="+mn-ea"/>
        <a:cs typeface="+mn-cs"/>
      </a:defRPr>
    </a:lvl6pPr>
    <a:lvl7pPr marL="3291635" algn="l" defTabSz="1097212" rtl="0" eaLnBrk="1" latinLnBrk="0" hangingPunct="1">
      <a:defRPr sz="1412" kern="1200">
        <a:solidFill>
          <a:schemeClr val="tx1"/>
        </a:solidFill>
        <a:latin typeface="+mn-lt"/>
        <a:ea typeface="+mn-ea"/>
        <a:cs typeface="+mn-cs"/>
      </a:defRPr>
    </a:lvl7pPr>
    <a:lvl8pPr marL="3840241" algn="l" defTabSz="1097212" rtl="0" eaLnBrk="1" latinLnBrk="0" hangingPunct="1">
      <a:defRPr sz="1412" kern="1200">
        <a:solidFill>
          <a:schemeClr val="tx1"/>
        </a:solidFill>
        <a:latin typeface="+mn-lt"/>
        <a:ea typeface="+mn-ea"/>
        <a:cs typeface="+mn-cs"/>
      </a:defRPr>
    </a:lvl8pPr>
    <a:lvl9pPr marL="4388848" algn="l" defTabSz="1097212" rtl="0" eaLnBrk="1" latinLnBrk="0" hangingPunct="1">
      <a:defRPr sz="1412" kern="1200">
        <a:solidFill>
          <a:schemeClr val="tx1"/>
        </a:solidFill>
        <a:latin typeface="+mn-lt"/>
        <a:ea typeface="+mn-ea"/>
        <a:cs typeface="+mn-cs"/>
      </a:defRPr>
    </a:lvl9pPr>
  </p:notesStyle>
  <p:extLst>
    <p:ext uri="{620B2872-D7B9-4A21-9093-7833F8D536E1}">
      <p15:sldGuideLst xmlns:p15="http://schemas.microsoft.com/office/powerpoint/2012/main">
        <p15:guide id="1" pos="4080" userDrawn="1">
          <p15:clr>
            <a:srgbClr val="F26B43"/>
          </p15:clr>
        </p15:guide>
        <p15:guide id="3" pos="240" userDrawn="1">
          <p15:clr>
            <a:srgbClr val="F26B43"/>
          </p15:clr>
        </p15:guide>
        <p15:guide id="4" orient="horz" pos="432" userDrawn="1">
          <p15:clr>
            <a:srgbClr val="F26B43"/>
          </p15:clr>
        </p15:guide>
        <p15:guide id="5" pos="2160" userDrawn="1">
          <p15:clr>
            <a:srgbClr val="F26B43"/>
          </p15:clr>
        </p15:guide>
        <p15:guide id="6" orient="horz" pos="2736" userDrawn="1">
          <p15:clr>
            <a:srgbClr val="F26B43"/>
          </p15:clr>
        </p15:guide>
        <p15:guide id="7" orient="horz" pos="2592"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Tx/>
              <a:buNone/>
            </a:pPr>
            <a:endParaRPr lang="en-US" baseline="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6553015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16</a:t>
            </a:fld>
            <a:endParaRPr lang="en-US" altLang="en-US" dirty="0"/>
          </a:p>
        </p:txBody>
      </p:sp>
    </p:spTree>
    <p:extLst>
      <p:ext uri="{BB962C8B-B14F-4D97-AF65-F5344CB8AC3E}">
        <p14:creationId xmlns:p14="http://schemas.microsoft.com/office/powerpoint/2010/main" val="76459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17</a:t>
            </a:fld>
            <a:endParaRPr lang="en-US" altLang="en-US" dirty="0"/>
          </a:p>
        </p:txBody>
      </p:sp>
    </p:spTree>
    <p:extLst>
      <p:ext uri="{BB962C8B-B14F-4D97-AF65-F5344CB8AC3E}">
        <p14:creationId xmlns:p14="http://schemas.microsoft.com/office/powerpoint/2010/main" val="1609199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18</a:t>
            </a:fld>
            <a:endParaRPr lang="en-US" altLang="en-US" dirty="0"/>
          </a:p>
        </p:txBody>
      </p:sp>
    </p:spTree>
    <p:extLst>
      <p:ext uri="{BB962C8B-B14F-4D97-AF65-F5344CB8AC3E}">
        <p14:creationId xmlns:p14="http://schemas.microsoft.com/office/powerpoint/2010/main" val="3816100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20</a:t>
            </a:fld>
            <a:endParaRPr lang="en-US" altLang="en-US" dirty="0"/>
          </a:p>
        </p:txBody>
      </p:sp>
    </p:spTree>
    <p:extLst>
      <p:ext uri="{BB962C8B-B14F-4D97-AF65-F5344CB8AC3E}">
        <p14:creationId xmlns:p14="http://schemas.microsoft.com/office/powerpoint/2010/main" val="27176778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22</a:t>
            </a:fld>
            <a:endParaRPr lang="en-US" altLang="en-US" dirty="0"/>
          </a:p>
        </p:txBody>
      </p:sp>
    </p:spTree>
    <p:extLst>
      <p:ext uri="{BB962C8B-B14F-4D97-AF65-F5344CB8AC3E}">
        <p14:creationId xmlns:p14="http://schemas.microsoft.com/office/powerpoint/2010/main" val="29912633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23</a:t>
            </a:fld>
            <a:endParaRPr lang="en-US" altLang="en-US" dirty="0"/>
          </a:p>
        </p:txBody>
      </p:sp>
    </p:spTree>
    <p:extLst>
      <p:ext uri="{BB962C8B-B14F-4D97-AF65-F5344CB8AC3E}">
        <p14:creationId xmlns:p14="http://schemas.microsoft.com/office/powerpoint/2010/main" val="3263235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24</a:t>
            </a:fld>
            <a:endParaRPr lang="en-US" altLang="en-US" dirty="0"/>
          </a:p>
        </p:txBody>
      </p:sp>
    </p:spTree>
    <p:extLst>
      <p:ext uri="{BB962C8B-B14F-4D97-AF65-F5344CB8AC3E}">
        <p14:creationId xmlns:p14="http://schemas.microsoft.com/office/powerpoint/2010/main" val="39210345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25</a:t>
            </a:fld>
            <a:endParaRPr lang="en-US" altLang="en-US" dirty="0"/>
          </a:p>
        </p:txBody>
      </p:sp>
    </p:spTree>
    <p:extLst>
      <p:ext uri="{BB962C8B-B14F-4D97-AF65-F5344CB8AC3E}">
        <p14:creationId xmlns:p14="http://schemas.microsoft.com/office/powerpoint/2010/main" val="38745318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27</a:t>
            </a:fld>
            <a:endParaRPr lang="en-US" altLang="en-US" dirty="0"/>
          </a:p>
        </p:txBody>
      </p:sp>
    </p:spTree>
    <p:extLst>
      <p:ext uri="{BB962C8B-B14F-4D97-AF65-F5344CB8AC3E}">
        <p14:creationId xmlns:p14="http://schemas.microsoft.com/office/powerpoint/2010/main" val="24823098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28</a:t>
            </a:fld>
            <a:endParaRPr lang="en-US" altLang="en-US" dirty="0"/>
          </a:p>
        </p:txBody>
      </p:sp>
    </p:spTree>
    <p:extLst>
      <p:ext uri="{BB962C8B-B14F-4D97-AF65-F5344CB8AC3E}">
        <p14:creationId xmlns:p14="http://schemas.microsoft.com/office/powerpoint/2010/main" val="1532086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2</a:t>
            </a:fld>
            <a:endParaRPr lang="en-US" altLang="en-US" dirty="0"/>
          </a:p>
        </p:txBody>
      </p:sp>
    </p:spTree>
    <p:extLst>
      <p:ext uri="{BB962C8B-B14F-4D97-AF65-F5344CB8AC3E}">
        <p14:creationId xmlns:p14="http://schemas.microsoft.com/office/powerpoint/2010/main" val="30075990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29</a:t>
            </a:fld>
            <a:endParaRPr lang="en-US" altLang="en-US" dirty="0"/>
          </a:p>
        </p:txBody>
      </p:sp>
    </p:spTree>
    <p:extLst>
      <p:ext uri="{BB962C8B-B14F-4D97-AF65-F5344CB8AC3E}">
        <p14:creationId xmlns:p14="http://schemas.microsoft.com/office/powerpoint/2010/main" val="2567126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31</a:t>
            </a:fld>
            <a:endParaRPr lang="en-US" altLang="en-US" dirty="0"/>
          </a:p>
        </p:txBody>
      </p:sp>
    </p:spTree>
    <p:extLst>
      <p:ext uri="{BB962C8B-B14F-4D97-AF65-F5344CB8AC3E}">
        <p14:creationId xmlns:p14="http://schemas.microsoft.com/office/powerpoint/2010/main" val="39110354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32</a:t>
            </a:fld>
            <a:endParaRPr lang="en-US" altLang="en-US" dirty="0"/>
          </a:p>
        </p:txBody>
      </p:sp>
    </p:spTree>
    <p:extLst>
      <p:ext uri="{BB962C8B-B14F-4D97-AF65-F5344CB8AC3E}">
        <p14:creationId xmlns:p14="http://schemas.microsoft.com/office/powerpoint/2010/main" val="25510872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33</a:t>
            </a:fld>
            <a:endParaRPr lang="en-US" altLang="en-US" dirty="0"/>
          </a:p>
        </p:txBody>
      </p:sp>
    </p:spTree>
    <p:extLst>
      <p:ext uri="{BB962C8B-B14F-4D97-AF65-F5344CB8AC3E}">
        <p14:creationId xmlns:p14="http://schemas.microsoft.com/office/powerpoint/2010/main" val="1018354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34</a:t>
            </a:fld>
            <a:endParaRPr lang="en-US" altLang="en-US" dirty="0"/>
          </a:p>
        </p:txBody>
      </p:sp>
    </p:spTree>
    <p:extLst>
      <p:ext uri="{BB962C8B-B14F-4D97-AF65-F5344CB8AC3E}">
        <p14:creationId xmlns:p14="http://schemas.microsoft.com/office/powerpoint/2010/main" val="14118263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35</a:t>
            </a:fld>
            <a:endParaRPr lang="en-US" altLang="en-US" dirty="0"/>
          </a:p>
        </p:txBody>
      </p:sp>
    </p:spTree>
    <p:extLst>
      <p:ext uri="{BB962C8B-B14F-4D97-AF65-F5344CB8AC3E}">
        <p14:creationId xmlns:p14="http://schemas.microsoft.com/office/powerpoint/2010/main" val="23344312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37</a:t>
            </a:fld>
            <a:endParaRPr lang="en-US" altLang="en-US" dirty="0"/>
          </a:p>
        </p:txBody>
      </p:sp>
    </p:spTree>
    <p:extLst>
      <p:ext uri="{BB962C8B-B14F-4D97-AF65-F5344CB8AC3E}">
        <p14:creationId xmlns:p14="http://schemas.microsoft.com/office/powerpoint/2010/main" val="18595232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38</a:t>
            </a:fld>
            <a:endParaRPr lang="en-US" altLang="en-US" dirty="0"/>
          </a:p>
        </p:txBody>
      </p:sp>
    </p:spTree>
    <p:extLst>
      <p:ext uri="{BB962C8B-B14F-4D97-AF65-F5344CB8AC3E}">
        <p14:creationId xmlns:p14="http://schemas.microsoft.com/office/powerpoint/2010/main" val="582519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39</a:t>
            </a:fld>
            <a:endParaRPr lang="en-US" altLang="en-US" dirty="0"/>
          </a:p>
        </p:txBody>
      </p:sp>
    </p:spTree>
    <p:extLst>
      <p:ext uri="{BB962C8B-B14F-4D97-AF65-F5344CB8AC3E}">
        <p14:creationId xmlns:p14="http://schemas.microsoft.com/office/powerpoint/2010/main" val="14333998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chemeClr val="tx1"/>
                </a:solidFill>
                <a:effectLst/>
                <a:latin typeface="Amazon Ember" panose="020B0603020204020204" pitchFamily="34" charset="0"/>
                <a:ea typeface="+mn-ea"/>
                <a:cs typeface="+mn-cs"/>
              </a:rPr>
              <a:t>Agility</a:t>
            </a:r>
          </a:p>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b="0" i="0" kern="1200" dirty="0">
                <a:solidFill>
                  <a:schemeClr val="tx1"/>
                </a:solidFill>
                <a:effectLst/>
                <a:latin typeface="Amazon Ember" panose="020B0603020204020204" pitchFamily="34" charset="0"/>
                <a:ea typeface="+mn-ea"/>
                <a:cs typeface="+mn-cs"/>
              </a:rPr>
              <a:t>Elasticity</a:t>
            </a:r>
          </a:p>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b="0" i="0" kern="1200" dirty="0">
                <a:solidFill>
                  <a:schemeClr val="tx1"/>
                </a:solidFill>
                <a:effectLst/>
                <a:latin typeface="Amazon Ember" panose="020B0603020204020204" pitchFamily="34" charset="0"/>
                <a:ea typeface="+mn-ea"/>
                <a:cs typeface="+mn-cs"/>
              </a:rPr>
              <a:t>Cost savings</a:t>
            </a:r>
          </a:p>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b="0" i="0" kern="1200" dirty="0">
                <a:solidFill>
                  <a:schemeClr val="tx1"/>
                </a:solidFill>
                <a:effectLst/>
                <a:latin typeface="Amazon Ember" panose="020B0603020204020204" pitchFamily="34" charset="0"/>
                <a:ea typeface="+mn-ea"/>
                <a:cs typeface="+mn-cs"/>
              </a:rPr>
              <a:t>Deploy globally in minutes</a:t>
            </a:r>
          </a:p>
          <a:p>
            <a:endParaRPr lang="en-US" sz="1100" b="0" i="0" kern="1200" dirty="0">
              <a:solidFill>
                <a:schemeClr val="tx1"/>
              </a:solidFill>
              <a:effectLst/>
              <a:latin typeface="Amazon Ember" panose="020B0603020204020204" pitchFamily="34" charset="0"/>
              <a:ea typeface="+mn-ea"/>
              <a:cs typeface="+mn-cs"/>
            </a:endParaRPr>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3</a:t>
            </a:fld>
            <a:endParaRPr lang="en-US" altLang="en-US" dirty="0"/>
          </a:p>
        </p:txBody>
      </p:sp>
    </p:spTree>
    <p:extLst>
      <p:ext uri="{BB962C8B-B14F-4D97-AF65-F5344CB8AC3E}">
        <p14:creationId xmlns:p14="http://schemas.microsoft.com/office/powerpoint/2010/main" val="2856686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chemeClr val="tx1"/>
                </a:solidFill>
                <a:effectLst/>
                <a:latin typeface="Amazon Ember" panose="020B0603020204020204" pitchFamily="34" charset="0"/>
                <a:ea typeface="+mn-ea"/>
                <a:cs typeface="+mn-cs"/>
              </a:rPr>
              <a:t>The AWS Cloud spans 81 Availability Zones within 25 geographic regions around the world, with announced plans for 27 more Availability Zones and 9 more AWS Regions in Australia, Canada, India, Indonesia, Israel, New Zealand, Spain, Switzerland, and United Arab Emirates (UAE)</a:t>
            </a:r>
          </a:p>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4</a:t>
            </a:fld>
            <a:endParaRPr lang="en-US" altLang="en-US" dirty="0"/>
          </a:p>
        </p:txBody>
      </p:sp>
    </p:spTree>
    <p:extLst>
      <p:ext uri="{BB962C8B-B14F-4D97-AF65-F5344CB8AC3E}">
        <p14:creationId xmlns:p14="http://schemas.microsoft.com/office/powerpoint/2010/main" val="2292054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5</a:t>
            </a:fld>
            <a:endParaRPr lang="en-US" altLang="en-US" dirty="0"/>
          </a:p>
        </p:txBody>
      </p:sp>
    </p:spTree>
    <p:extLst>
      <p:ext uri="{BB962C8B-B14F-4D97-AF65-F5344CB8AC3E}">
        <p14:creationId xmlns:p14="http://schemas.microsoft.com/office/powerpoint/2010/main" val="70373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0DC58B-5992-482F-B691-240AC7B4D8C3}" type="slidenum">
              <a:rPr lang="en-US" altLang="en-US" smtClean="0"/>
              <a:pPr/>
              <a:t>6</a:t>
            </a:fld>
            <a:endParaRPr lang="en-US" altLang="en-US" dirty="0"/>
          </a:p>
        </p:txBody>
      </p:sp>
    </p:spTree>
    <p:extLst>
      <p:ext uri="{BB962C8B-B14F-4D97-AF65-F5344CB8AC3E}">
        <p14:creationId xmlns:p14="http://schemas.microsoft.com/office/powerpoint/2010/main" val="4260937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dirty="0"/>
              <a:t> </a:t>
            </a:r>
          </a:p>
          <a:p>
            <a:r>
              <a:rPr lang="en-US" dirty="0"/>
              <a:t> </a:t>
            </a:r>
          </a:p>
        </p:txBody>
      </p:sp>
      <p:sp>
        <p:nvSpPr>
          <p:cNvPr id="4" name="Slide Number Placeholder 3"/>
          <p:cNvSpPr>
            <a:spLocks noGrp="1"/>
          </p:cNvSpPr>
          <p:nvPr>
            <p:ph type="sldNum" sz="quarter" idx="5"/>
          </p:nvPr>
        </p:nvSpPr>
        <p:spPr/>
        <p:txBody>
          <a:bodyPr/>
          <a:lstStyle/>
          <a:p>
            <a:fld id="{1B0DC58B-5992-482F-B691-240AC7B4D8C3}" type="slidenum">
              <a:rPr lang="en-US" altLang="en-US" smtClean="0"/>
              <a:pPr/>
              <a:t>8</a:t>
            </a:fld>
            <a:endParaRPr lang="en-US" altLang="en-US" dirty="0"/>
          </a:p>
        </p:txBody>
      </p:sp>
    </p:spTree>
    <p:extLst>
      <p:ext uri="{BB962C8B-B14F-4D97-AF65-F5344CB8AC3E}">
        <p14:creationId xmlns:p14="http://schemas.microsoft.com/office/powerpoint/2010/main" val="4006186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dirty="0"/>
              <a:t>Kinesis Data Streams (KDS) – collect and process large stream of data real time, </a:t>
            </a:r>
            <a:r>
              <a:rPr lang="en-US" dirty="0"/>
              <a:t>low latency streaming ingest at scale </a:t>
            </a:r>
            <a:endParaRPr lang="en-US" sz="1100" dirty="0"/>
          </a:p>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dirty="0"/>
              <a:t>Kinesis Data Analytics – Allows us process and analyze streaming data real time with SQL </a:t>
            </a:r>
          </a:p>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dirty="0"/>
              <a:t>Kinesis firehouse -  Used to load streaming data in services like Redshift, ES, S3</a:t>
            </a:r>
          </a:p>
          <a:p>
            <a:endParaRPr lang="en-US" dirty="0"/>
          </a:p>
        </p:txBody>
      </p:sp>
      <p:sp>
        <p:nvSpPr>
          <p:cNvPr id="4" name="Slide Number Placeholder 3"/>
          <p:cNvSpPr>
            <a:spLocks noGrp="1"/>
          </p:cNvSpPr>
          <p:nvPr>
            <p:ph type="sldNum" sz="quarter" idx="5"/>
          </p:nvPr>
        </p:nvSpPr>
        <p:spPr/>
        <p:txBody>
          <a:bodyPr/>
          <a:lstStyle/>
          <a:p>
            <a:fld id="{1B0DC58B-5992-482F-B691-240AC7B4D8C3}" type="slidenum">
              <a:rPr lang="en-US" altLang="en-US" smtClean="0"/>
              <a:pPr/>
              <a:t>9</a:t>
            </a:fld>
            <a:endParaRPr lang="en-US" altLang="en-US" dirty="0"/>
          </a:p>
        </p:txBody>
      </p:sp>
    </p:spTree>
    <p:extLst>
      <p:ext uri="{BB962C8B-B14F-4D97-AF65-F5344CB8AC3E}">
        <p14:creationId xmlns:p14="http://schemas.microsoft.com/office/powerpoint/2010/main" val="6827020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dirty="0"/>
              <a:t>Kinesis Data Streams (KDS) – collect and process large stream of data real time </a:t>
            </a:r>
          </a:p>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dirty="0"/>
              <a:t>Kinesis Data Analytics – Allows us process and analyze streaming data real time with SQL </a:t>
            </a:r>
          </a:p>
          <a:p>
            <a:pPr marL="0" marR="0" lvl="0" indent="0" algn="l" defTabSz="1096963" rtl="0" eaLnBrk="1" fontAlgn="base" latinLnBrk="0" hangingPunct="1">
              <a:lnSpc>
                <a:spcPct val="90000"/>
              </a:lnSpc>
              <a:spcBef>
                <a:spcPct val="30000"/>
              </a:spcBef>
              <a:spcAft>
                <a:spcPts val="400"/>
              </a:spcAft>
              <a:buClrTx/>
              <a:buSzTx/>
              <a:buFont typeface="Amazon Ember" panose="020B0603020204020204" pitchFamily="34" charset="0"/>
              <a:buNone/>
              <a:tabLst/>
              <a:defRPr/>
            </a:pPr>
            <a:r>
              <a:rPr lang="en-US" sz="1100" dirty="0"/>
              <a:t>Kinesis firehouse -  Used to load streaming data in services like Redshift, ES, S3</a:t>
            </a:r>
          </a:p>
          <a:p>
            <a:endParaRPr lang="en-US" dirty="0"/>
          </a:p>
        </p:txBody>
      </p:sp>
      <p:sp>
        <p:nvSpPr>
          <p:cNvPr id="4" name="Slide Number Placeholder 3"/>
          <p:cNvSpPr>
            <a:spLocks noGrp="1"/>
          </p:cNvSpPr>
          <p:nvPr>
            <p:ph type="sldNum" sz="quarter" idx="5"/>
          </p:nvPr>
        </p:nvSpPr>
        <p:spPr/>
        <p:txBody>
          <a:bodyPr/>
          <a:lstStyle/>
          <a:p>
            <a:fld id="{1B0DC58B-5992-482F-B691-240AC7B4D8C3}" type="slidenum">
              <a:rPr lang="en-US" altLang="en-US" smtClean="0"/>
              <a:pPr/>
              <a:t>10</a:t>
            </a:fld>
            <a:endParaRPr lang="en-US" altLang="en-US" dirty="0"/>
          </a:p>
        </p:txBody>
      </p:sp>
    </p:spTree>
    <p:extLst>
      <p:ext uri="{BB962C8B-B14F-4D97-AF65-F5344CB8AC3E}">
        <p14:creationId xmlns:p14="http://schemas.microsoft.com/office/powerpoint/2010/main" val="35828573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emf"/><Relationship Id="rId4" Type="http://schemas.openxmlformats.org/officeDocument/2006/relationships/image" Target="../media/image3.sv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0.svg"/><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5.sv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emf"/><Relationship Id="rId1" Type="http://schemas.openxmlformats.org/officeDocument/2006/relationships/slideMaster" Target="../slideMasters/slideMaster2.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emf"/><Relationship Id="rId1" Type="http://schemas.openxmlformats.org/officeDocument/2006/relationships/slideMaster" Target="../slideMasters/slideMaster2.xml"/><Relationship Id="rId4" Type="http://schemas.openxmlformats.org/officeDocument/2006/relationships/image" Target="../media/image10.sv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 Id="rId4" Type="http://schemas.openxmlformats.org/officeDocument/2006/relationships/image" Target="../media/image6.emf"/></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emf"/><Relationship Id="rId1" Type="http://schemas.openxmlformats.org/officeDocument/2006/relationships/slideMaster" Target="../slideMasters/slideMaster2.xml"/><Relationship Id="rId4" Type="http://schemas.openxmlformats.org/officeDocument/2006/relationships/image" Target="../media/image10.sv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emf"/><Relationship Id="rId1" Type="http://schemas.openxmlformats.org/officeDocument/2006/relationships/slideMaster" Target="../slideMasters/slideMaster2.xml"/><Relationship Id="rId4" Type="http://schemas.openxmlformats.org/officeDocument/2006/relationships/image" Target="../media/image10.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6.emf"/><Relationship Id="rId4" Type="http://schemas.openxmlformats.org/officeDocument/2006/relationships/image" Target="../media/image10.sv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10.sv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 Id="rId4" Type="http://schemas.openxmlformats.org/officeDocument/2006/relationships/image" Target="../media/image6.emf"/></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5FD513C-C62F-C247-AF9A-3EA5DD0E2144}"/>
              </a:ext>
            </a:extLst>
          </p:cNvPr>
          <p:cNvPicPr>
            <a:picLocks noChangeAspect="1"/>
          </p:cNvPicPr>
          <p:nvPr userDrawn="1"/>
        </p:nvPicPr>
        <p:blipFill rotWithShape="1">
          <a:blip r:embed="rId2"/>
          <a:srcRect t="6729" b="-102"/>
          <a:stretch/>
        </p:blipFill>
        <p:spPr>
          <a:xfrm>
            <a:off x="1" y="7318858"/>
            <a:ext cx="14630400" cy="910742"/>
          </a:xfrm>
          <a:prstGeom prst="rect">
            <a:avLst/>
          </a:prstGeom>
        </p:spPr>
      </p:pic>
      <p:pic>
        <p:nvPicPr>
          <p:cNvPr id="8" name="Graphic 7">
            <a:extLst>
              <a:ext uri="{FF2B5EF4-FFF2-40B4-BE49-F238E27FC236}">
                <a16:creationId xmlns:a16="http://schemas.microsoft.com/office/drawing/2014/main" id="{7E927039-6480-4340-AA78-42D120A31253}"/>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536" t="-1228" r="29267" b="17806"/>
          <a:stretch/>
        </p:blipFill>
        <p:spPr>
          <a:xfrm>
            <a:off x="6080760" y="1389888"/>
            <a:ext cx="8549640" cy="6839712"/>
          </a:xfrm>
          <a:prstGeom prst="rect">
            <a:avLst/>
          </a:prstGeom>
        </p:spPr>
      </p:pic>
      <p:sp>
        <p:nvSpPr>
          <p:cNvPr id="5" name="Rectangle 4"/>
          <p:cNvSpPr/>
          <p:nvPr/>
        </p:nvSpPr>
        <p:spPr bwMode="auto">
          <a:xfrm>
            <a:off x="323850" y="2493963"/>
            <a:ext cx="7529513" cy="323532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15142" tIns="172114" rIns="215142" bIns="172114"/>
          <a:lstStyle/>
          <a:p>
            <a:pPr algn="ctr" defTabSz="1096960" eaLnBrk="1" hangingPunct="1">
              <a:lnSpc>
                <a:spcPct val="90000"/>
              </a:lnSpc>
              <a:defRPr/>
            </a:pPr>
            <a:endParaRPr lang="en-US" sz="2823" dirty="0">
              <a:gradFill>
                <a:gsLst>
                  <a:gs pos="0">
                    <a:srgbClr val="FFFFFF"/>
                  </a:gs>
                  <a:gs pos="100000">
                    <a:srgbClr val="FFFFFF"/>
                  </a:gs>
                </a:gsLst>
                <a:lin ang="5400000" scaled="0"/>
              </a:gradFill>
              <a:ea typeface="Amazon Ember" panose="020B0603020204020204" pitchFamily="34" charset="0"/>
              <a:cs typeface="Amazon Ember" panose="020B0603020204020204" pitchFamily="34" charset="0"/>
            </a:endParaRPr>
          </a:p>
        </p:txBody>
      </p:sp>
      <p:sp>
        <p:nvSpPr>
          <p:cNvPr id="6" name="AutoShape 7"/>
          <p:cNvSpPr>
            <a:spLocks noChangeAspect="1" noChangeArrowheads="1" noTextEdit="1"/>
          </p:cNvSpPr>
          <p:nvPr/>
        </p:nvSpPr>
        <p:spPr bwMode="auto">
          <a:xfrm>
            <a:off x="0" y="0"/>
            <a:ext cx="14630400" cy="8226425"/>
          </a:xfrm>
          <a:prstGeom prst="rect">
            <a:avLst/>
          </a:prstGeom>
          <a:noFill/>
          <a:ln>
            <a:noFill/>
          </a:ln>
        </p:spPr>
        <p:txBody>
          <a:bodyPr/>
          <a:lstStyle/>
          <a:p>
            <a:pPr defTabSz="1097212" eaLnBrk="1" fontAlgn="auto" hangingPunct="1">
              <a:spcBef>
                <a:spcPts val="0"/>
              </a:spcBef>
              <a:spcAft>
                <a:spcPts val="0"/>
              </a:spcAft>
              <a:defRPr/>
            </a:pPr>
            <a:endParaRPr lang="en-US" sz="2118" dirty="0">
              <a:latin typeface="+mn-lt"/>
            </a:endParaRPr>
          </a:p>
        </p:txBody>
      </p:sp>
      <p:pic>
        <p:nvPicPr>
          <p:cNvPr id="4" name="Graphic 3">
            <a:extLst>
              <a:ext uri="{FF2B5EF4-FFF2-40B4-BE49-F238E27FC236}">
                <a16:creationId xmlns:a16="http://schemas.microsoft.com/office/drawing/2014/main" id="{E5D400AF-8138-3049-86D2-C7C803328954}"/>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900905" y="1974660"/>
            <a:ext cx="4626719" cy="1032256"/>
          </a:xfrm>
          <a:prstGeom prst="rect">
            <a:avLst/>
          </a:prstGeom>
        </p:spPr>
      </p:pic>
    </p:spTree>
    <p:extLst>
      <p:ext uri="{BB962C8B-B14F-4D97-AF65-F5344CB8AC3E}">
        <p14:creationId xmlns:p14="http://schemas.microsoft.com/office/powerpoint/2010/main" val="40195772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_Subtitle_and_Content">
    <p:bg>
      <p:bgRef idx="1001">
        <a:schemeClr val="bg1"/>
      </p:bgRef>
    </p:bg>
    <p:spTree>
      <p:nvGrpSpPr>
        <p:cNvPr id="1" name=""/>
        <p:cNvGrpSpPr/>
        <p:nvPr/>
      </p:nvGrpSpPr>
      <p:grpSpPr>
        <a:xfrm>
          <a:off x="0" y="0"/>
          <a:ext cx="0" cy="0"/>
          <a:chOff x="0" y="0"/>
          <a:chExt cx="0" cy="0"/>
        </a:xfrm>
      </p:grpSpPr>
      <p:sp>
        <p:nvSpPr>
          <p:cNvPr id="3" name="Text Placeholder 3"/>
          <p:cNvSpPr>
            <a:spLocks noGrp="1"/>
          </p:cNvSpPr>
          <p:nvPr>
            <p:ph idx="1" hasCustomPrompt="1"/>
          </p:nvPr>
        </p:nvSpPr>
        <p:spPr>
          <a:xfrm>
            <a:off x="323850" y="2017229"/>
            <a:ext cx="13982827" cy="1659942"/>
          </a:xfrm>
          <a:prstGeom prst="rect">
            <a:avLst/>
          </a:prstGeom>
        </p:spPr>
        <p:txBody>
          <a:bodyPr rtlCol="0"/>
          <a:lstStyle>
            <a:lvl1pPr>
              <a:spcBef>
                <a:spcPts val="0"/>
              </a:spcBef>
              <a:spcAft>
                <a:spcPts val="1200"/>
              </a:spcAft>
              <a:defRPr/>
            </a:lvl1pPr>
            <a:lvl2pPr>
              <a:spcBef>
                <a:spcPts val="0"/>
              </a:spcBef>
              <a:spcAft>
                <a:spcPts val="800"/>
              </a:spcAft>
              <a:defRPr/>
            </a:lvl2pPr>
            <a:lvl3pPr>
              <a:spcBef>
                <a:spcPts val="0"/>
              </a:spcBef>
              <a:spcAft>
                <a:spcPts val="800"/>
              </a:spcAft>
              <a:defRPr/>
            </a:lvl3pPr>
            <a:lvl4pPr>
              <a:spcAft>
                <a:spcPts val="800"/>
              </a:spcAft>
              <a:defRPr/>
            </a:lvl4pPr>
            <a:lvl5pPr>
              <a:spcAft>
                <a:spcPts val="800"/>
              </a:spcAft>
              <a:defRPr/>
            </a:lvl5pPr>
          </a:lstStyle>
          <a:p>
            <a:pPr lvl="0"/>
            <a:r>
              <a:rPr lang="en-US" dirty="0"/>
              <a:t>Type slide content or click icon to add media</a:t>
            </a:r>
          </a:p>
          <a:p>
            <a:pPr lvl="1"/>
            <a:r>
              <a:rPr lang="en-US" dirty="0"/>
              <a:t>Second level</a:t>
            </a:r>
          </a:p>
          <a:p>
            <a:pPr lvl="2"/>
            <a:r>
              <a:rPr lang="en-US" dirty="0"/>
              <a:t>Third level</a:t>
            </a:r>
          </a:p>
        </p:txBody>
      </p:sp>
      <p:sp>
        <p:nvSpPr>
          <p:cNvPr id="7" name="Title 1">
            <a:extLst>
              <a:ext uri="{FF2B5EF4-FFF2-40B4-BE49-F238E27FC236}">
                <a16:creationId xmlns:a16="http://schemas.microsoft.com/office/drawing/2014/main" id="{76D8BA69-B26A-524D-8456-47C58CF25DB3}"/>
              </a:ext>
            </a:extLst>
          </p:cNvPr>
          <p:cNvSpPr>
            <a:spLocks noGrp="1"/>
          </p:cNvSpPr>
          <p:nvPr>
            <p:ph type="title" hasCustomPrompt="1"/>
          </p:nvPr>
        </p:nvSpPr>
        <p:spPr>
          <a:xfrm>
            <a:off x="323850" y="347413"/>
            <a:ext cx="13982827" cy="805278"/>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content, subtitle layout – Type title here</a:t>
            </a:r>
          </a:p>
        </p:txBody>
      </p:sp>
      <p:sp>
        <p:nvSpPr>
          <p:cNvPr id="8" name="Text Placeholder 3">
            <a:extLst>
              <a:ext uri="{FF2B5EF4-FFF2-40B4-BE49-F238E27FC236}">
                <a16:creationId xmlns:a16="http://schemas.microsoft.com/office/drawing/2014/main" id="{0CD86548-78E7-A148-AE65-B89FA44D5DA1}"/>
              </a:ext>
            </a:extLst>
          </p:cNvPr>
          <p:cNvSpPr>
            <a:spLocks noGrp="1"/>
          </p:cNvSpPr>
          <p:nvPr>
            <p:ph type="body" sz="quarter" idx="10"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39572473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tyle 1 short text + imag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3565651"/>
            <a:ext cx="4328160" cy="1098298"/>
          </a:xfrm>
          <a:prstGeom prst="rect">
            <a:avLst/>
          </a:prstGeom>
        </p:spPr>
        <p:txBody>
          <a:bodyPr vert="horz" lIns="0" tIns="0" rIns="0" bIns="0" rtlCol="0" anchor="ctr" anchorCtr="0">
            <a:noAutofit/>
          </a:bodyPr>
          <a:lstStyle/>
          <a:p>
            <a:r>
              <a:rPr lang="en-US" dirty="0"/>
              <a:t>Click to edit Master title style</a:t>
            </a:r>
          </a:p>
        </p:txBody>
      </p:sp>
      <p:sp>
        <p:nvSpPr>
          <p:cNvPr id="5" name="Rectangle 4">
            <a:extLst>
              <a:ext uri="{FF2B5EF4-FFF2-40B4-BE49-F238E27FC236}">
                <a16:creationId xmlns:a16="http://schemas.microsoft.com/office/drawing/2014/main" id="{58600BA1-1381-49FC-A828-42455276F2EB}"/>
              </a:ext>
            </a:extLst>
          </p:cNvPr>
          <p:cNvSpPr/>
          <p:nvPr userDrawn="1"/>
        </p:nvSpPr>
        <p:spPr>
          <a:xfrm>
            <a:off x="5471161" y="0"/>
            <a:ext cx="9159240" cy="822960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6" name="Content Placeholder 5">
            <a:extLst>
              <a:ext uri="{FF2B5EF4-FFF2-40B4-BE49-F238E27FC236}">
                <a16:creationId xmlns:a16="http://schemas.microsoft.com/office/drawing/2014/main" id="{C2B77B8C-870F-4C6B-90AA-FAE68B86E707}"/>
              </a:ext>
            </a:extLst>
          </p:cNvPr>
          <p:cNvSpPr>
            <a:spLocks noGrp="1"/>
          </p:cNvSpPr>
          <p:nvPr>
            <p:ph sz="quarter" idx="10" hasCustomPrompt="1"/>
          </p:nvPr>
        </p:nvSpPr>
        <p:spPr>
          <a:xfrm>
            <a:off x="5928361" y="457200"/>
            <a:ext cx="7970520" cy="6736080"/>
          </a:xfrm>
          <a:noFill/>
        </p:spPr>
        <p:txBody>
          <a:bodyPr tIns="1097280"/>
          <a:lstStyle>
            <a:lvl1pPr algn="ctr">
              <a:defRPr sz="2880" baseline="0"/>
            </a:lvl1pPr>
          </a:lstStyle>
          <a:p>
            <a:pPr lvl="0"/>
            <a:r>
              <a:rPr lang="en-US" dirty="0"/>
              <a:t>Click or tap icon below to insert: Table, Chart, Graphic, Image, Video, etc.</a:t>
            </a:r>
          </a:p>
        </p:txBody>
      </p:sp>
    </p:spTree>
    <p:extLst>
      <p:ext uri="{BB962C8B-B14F-4D97-AF65-F5344CB8AC3E}">
        <p14:creationId xmlns:p14="http://schemas.microsoft.com/office/powerpoint/2010/main" val="283078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42" presetClass="path" presetSubtype="0" decel="100000" fill="hold" grpId="1" nodeType="withEffect">
                                  <p:stCondLst>
                                    <p:cond delay="0"/>
                                  </p:stCondLst>
                                  <p:childTnLst>
                                    <p:animMotion origin="layout" path="M 0.63055 0 L 8.33333E-7 0 " pathEditMode="relative" rAng="0" ptsTypes="AA">
                                      <p:cBhvr>
                                        <p:cTn id="8" dur="700" fill="hold"/>
                                        <p:tgtEl>
                                          <p:spTgt spid="5"/>
                                        </p:tgtEl>
                                        <p:attrNameLst>
                                          <p:attrName>ppt_x</p:attrName>
                                          <p:attrName>ppt_y</p:attrName>
                                        </p:attrNameLst>
                                      </p:cBhvr>
                                      <p:rCtr x="-31528" y="0"/>
                                    </p:animMotion>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uiExpand="1">
        <p:tmplLst>
          <p:tmpl>
            <p:tnLst>
              <p:par>
                <p:cTn presetID="10" presetClass="entr" presetSubtype="0"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fade">
                      <p:cBhvr>
                        <p:cTn dur="500"/>
                        <p:tgtEl>
                          <p:spTgt spid="6"/>
                        </p:tgtEl>
                      </p:cBhvr>
                    </p:animEffect>
                  </p:childTnLst>
                </p:cTn>
              </p:par>
            </p:tnLst>
          </p:tmpl>
        </p:tmplLst>
      </p:bldP>
    </p:bld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Style 2 short text + imag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457200"/>
            <a:ext cx="13167360" cy="1098298"/>
          </a:xfrm>
          <a:prstGeom prst="rect">
            <a:avLst/>
          </a:prstGeom>
        </p:spPr>
        <p:txBody>
          <a:bodyPr vert="horz" lIns="0" tIns="0" rIns="0" bIns="0" rtlCol="0" anchor="t" anchorCtr="0">
            <a:noAutofit/>
          </a:bodyPr>
          <a:lstStyle/>
          <a:p>
            <a:r>
              <a:rPr lang="en-US"/>
              <a:t>Click to edit Master title style</a:t>
            </a:r>
            <a:endParaRPr lang="en-US" dirty="0"/>
          </a:p>
        </p:txBody>
      </p:sp>
      <p:sp>
        <p:nvSpPr>
          <p:cNvPr id="4" name="Rectangle 3">
            <a:extLst>
              <a:ext uri="{FF2B5EF4-FFF2-40B4-BE49-F238E27FC236}">
                <a16:creationId xmlns:a16="http://schemas.microsoft.com/office/drawing/2014/main" id="{43166D1E-9A58-48B2-B529-BE7AF42DB0BF}"/>
              </a:ext>
            </a:extLst>
          </p:cNvPr>
          <p:cNvSpPr/>
          <p:nvPr userDrawn="1"/>
        </p:nvSpPr>
        <p:spPr>
          <a:xfrm>
            <a:off x="2" y="1844039"/>
            <a:ext cx="14630400" cy="534924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5" name="Content Placeholder 4">
            <a:extLst>
              <a:ext uri="{FF2B5EF4-FFF2-40B4-BE49-F238E27FC236}">
                <a16:creationId xmlns:a16="http://schemas.microsoft.com/office/drawing/2014/main" id="{0C219D96-022C-442C-B6D9-647DB4D1D790}"/>
              </a:ext>
            </a:extLst>
          </p:cNvPr>
          <p:cNvSpPr>
            <a:spLocks noGrp="1"/>
          </p:cNvSpPr>
          <p:nvPr>
            <p:ph sz="quarter" idx="10" hasCustomPrompt="1"/>
          </p:nvPr>
        </p:nvSpPr>
        <p:spPr>
          <a:xfrm>
            <a:off x="731520" y="2156458"/>
            <a:ext cx="13167360" cy="4724400"/>
          </a:xfrm>
        </p:spPr>
        <p:txBody>
          <a:bodyPr tIns="548640"/>
          <a:lstStyle>
            <a:lvl1pPr algn="ctr">
              <a:defRPr/>
            </a:lvl1pPr>
          </a:lstStyle>
          <a:p>
            <a:pPr lvl="0"/>
            <a:r>
              <a:rPr lang="en-US" dirty="0"/>
              <a:t>Click or tap icon below to insert: Table, Chart, Graphic, Image, Video, etc.</a:t>
            </a:r>
          </a:p>
        </p:txBody>
      </p:sp>
    </p:spTree>
    <p:extLst>
      <p:ext uri="{BB962C8B-B14F-4D97-AF65-F5344CB8AC3E}">
        <p14:creationId xmlns:p14="http://schemas.microsoft.com/office/powerpoint/2010/main" val="2690887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42" presetClass="path" presetSubtype="0" decel="100000" fill="hold" grpId="1" nodeType="withEffect">
                                  <p:stCondLst>
                                    <p:cond delay="0"/>
                                  </p:stCondLst>
                                  <p:childTnLst>
                                    <p:animMotion origin="layout" path="M 0.63056 -4.07407E-6 L 0 -4.07407E-6 " pathEditMode="relative" rAng="0" ptsTypes="AA">
                                      <p:cBhvr>
                                        <p:cTn id="8" dur="700" fill="hold"/>
                                        <p:tgtEl>
                                          <p:spTgt spid="4"/>
                                        </p:tgtEl>
                                        <p:attrNameLst>
                                          <p:attrName>ppt_x</p:attrName>
                                          <p:attrName>ppt_y</p:attrName>
                                        </p:attrNameLst>
                                      </p:cBhvr>
                                      <p:rCtr x="-31528" y="0"/>
                                    </p:animMotion>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tmplLst>
          <p:tmpl>
            <p:tnLst>
              <p:par>
                <p:cTn presetID="10" presetClass="entr" presetSubtype="0"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How it works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457200"/>
            <a:ext cx="13167360" cy="1098298"/>
          </a:xfrm>
          <a:prstGeom prst="rect">
            <a:avLst/>
          </a:prstGeom>
        </p:spPr>
        <p:txBody>
          <a:bodyPr vert="horz" lIns="0" tIns="0" rIns="0" bIns="0" rtlCol="0" anchor="t" anchorCtr="0">
            <a:noAutofit/>
          </a:bodyPr>
          <a:lstStyle/>
          <a:p>
            <a:r>
              <a:rPr lang="en-US"/>
              <a:t>Click to edit Master title style</a:t>
            </a:r>
            <a:endParaRPr lang="en-US" dirty="0"/>
          </a:p>
        </p:txBody>
      </p:sp>
      <p:sp>
        <p:nvSpPr>
          <p:cNvPr id="4" name="Rectangle 3">
            <a:extLst>
              <a:ext uri="{FF2B5EF4-FFF2-40B4-BE49-F238E27FC236}">
                <a16:creationId xmlns:a16="http://schemas.microsoft.com/office/drawing/2014/main" id="{43166D1E-9A58-48B2-B529-BE7AF42DB0BF}"/>
              </a:ext>
            </a:extLst>
          </p:cNvPr>
          <p:cNvSpPr/>
          <p:nvPr userDrawn="1"/>
        </p:nvSpPr>
        <p:spPr>
          <a:xfrm>
            <a:off x="2" y="1844039"/>
            <a:ext cx="14630400" cy="534924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5" name="Content Placeholder 4">
            <a:extLst>
              <a:ext uri="{FF2B5EF4-FFF2-40B4-BE49-F238E27FC236}">
                <a16:creationId xmlns:a16="http://schemas.microsoft.com/office/drawing/2014/main" id="{0C219D96-022C-442C-B6D9-647DB4D1D790}"/>
              </a:ext>
            </a:extLst>
          </p:cNvPr>
          <p:cNvSpPr>
            <a:spLocks noGrp="1"/>
          </p:cNvSpPr>
          <p:nvPr>
            <p:ph sz="quarter" idx="10" hasCustomPrompt="1"/>
          </p:nvPr>
        </p:nvSpPr>
        <p:spPr>
          <a:xfrm>
            <a:off x="731520" y="2156458"/>
            <a:ext cx="13167360" cy="4724400"/>
          </a:xfrm>
        </p:spPr>
        <p:txBody>
          <a:bodyPr tIns="548640"/>
          <a:lstStyle>
            <a:lvl1pPr algn="ctr">
              <a:defRPr/>
            </a:lvl1pPr>
          </a:lstStyle>
          <a:p>
            <a:pPr lvl="0"/>
            <a:r>
              <a:rPr lang="en-US" dirty="0"/>
              <a:t>Click or tap icon below to insert: Table, Chart, Graphic, Image, Video, etc.</a:t>
            </a:r>
          </a:p>
        </p:txBody>
      </p:sp>
    </p:spTree>
    <p:extLst>
      <p:ext uri="{BB962C8B-B14F-4D97-AF65-F5344CB8AC3E}">
        <p14:creationId xmlns:p14="http://schemas.microsoft.com/office/powerpoint/2010/main" val="30960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42" presetClass="path" presetSubtype="0" decel="100000" fill="hold" grpId="1" nodeType="withEffect">
                                  <p:stCondLst>
                                    <p:cond delay="0"/>
                                  </p:stCondLst>
                                  <p:childTnLst>
                                    <p:animMotion origin="layout" path="M 0.63056 -4.07407E-6 L 0 -4.07407E-6 " pathEditMode="relative" rAng="0" ptsTypes="AA">
                                      <p:cBhvr>
                                        <p:cTn id="8" dur="700" fill="hold"/>
                                        <p:tgtEl>
                                          <p:spTgt spid="4"/>
                                        </p:tgtEl>
                                        <p:attrNameLst>
                                          <p:attrName>ppt_x</p:attrName>
                                          <p:attrName>ppt_y</p:attrName>
                                        </p:attrNameLst>
                                      </p:cBhvr>
                                      <p:rCtr x="-31528" y="0"/>
                                    </p:animMotion>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tmplLst>
          <p:tmpl>
            <p:tnLst>
              <p:par>
                <p:cTn presetID="10" presetClass="entr" presetSubtype="0"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ustomer solution architectur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2054710" y="457200"/>
            <a:ext cx="11844170" cy="1098298"/>
          </a:xfrm>
          <a:prstGeom prst="rect">
            <a:avLst/>
          </a:prstGeom>
        </p:spPr>
        <p:txBody>
          <a:bodyPr vert="horz" lIns="0" tIns="0" rIns="0" bIns="0" rtlCol="0" anchor="t" anchorCtr="0">
            <a:noAutofit/>
          </a:bodyPr>
          <a:lstStyle/>
          <a:p>
            <a:r>
              <a:rPr lang="en-US"/>
              <a:t>Click to edit Master title style</a:t>
            </a:r>
            <a:endParaRPr lang="en-US" dirty="0"/>
          </a:p>
        </p:txBody>
      </p:sp>
      <p:sp>
        <p:nvSpPr>
          <p:cNvPr id="4" name="Rectangle 3">
            <a:extLst>
              <a:ext uri="{FF2B5EF4-FFF2-40B4-BE49-F238E27FC236}">
                <a16:creationId xmlns:a16="http://schemas.microsoft.com/office/drawing/2014/main" id="{43166D1E-9A58-48B2-B529-BE7AF42DB0BF}"/>
              </a:ext>
            </a:extLst>
          </p:cNvPr>
          <p:cNvSpPr/>
          <p:nvPr userDrawn="1"/>
        </p:nvSpPr>
        <p:spPr>
          <a:xfrm>
            <a:off x="2" y="1844039"/>
            <a:ext cx="14630400" cy="534924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5" name="Content Placeholder 4">
            <a:extLst>
              <a:ext uri="{FF2B5EF4-FFF2-40B4-BE49-F238E27FC236}">
                <a16:creationId xmlns:a16="http://schemas.microsoft.com/office/drawing/2014/main" id="{0C219D96-022C-442C-B6D9-647DB4D1D790}"/>
              </a:ext>
            </a:extLst>
          </p:cNvPr>
          <p:cNvSpPr>
            <a:spLocks noGrp="1"/>
          </p:cNvSpPr>
          <p:nvPr>
            <p:ph sz="quarter" idx="10" hasCustomPrompt="1"/>
          </p:nvPr>
        </p:nvSpPr>
        <p:spPr>
          <a:xfrm>
            <a:off x="9464046" y="2156458"/>
            <a:ext cx="4434832" cy="4724400"/>
          </a:xfrm>
        </p:spPr>
        <p:txBody>
          <a:bodyPr tIns="182880" anchor="t" anchorCtr="0"/>
          <a:lstStyle>
            <a:lvl1pPr algn="ctr">
              <a:defRPr sz="2560"/>
            </a:lvl1pPr>
            <a:lvl2pPr>
              <a:defRPr sz="2240"/>
            </a:lvl2pPr>
            <a:lvl3pPr>
              <a:defRPr sz="1920"/>
            </a:lvl3pPr>
            <a:lvl4pPr>
              <a:defRPr sz="1760"/>
            </a:lvl4pPr>
            <a:lvl5pPr>
              <a:defRPr sz="1760"/>
            </a:lvl5pPr>
          </a:lstStyle>
          <a:p>
            <a:pPr lvl="0"/>
            <a:r>
              <a:rPr lang="en-US" dirty="0"/>
              <a:t>Brief description</a:t>
            </a:r>
          </a:p>
        </p:txBody>
      </p:sp>
      <p:sp>
        <p:nvSpPr>
          <p:cNvPr id="6" name="Picture Placeholder 5">
            <a:extLst>
              <a:ext uri="{FF2B5EF4-FFF2-40B4-BE49-F238E27FC236}">
                <a16:creationId xmlns:a16="http://schemas.microsoft.com/office/drawing/2014/main" id="{F12783F2-70EE-4F9A-9EE2-E0A3CE0F7751}"/>
              </a:ext>
            </a:extLst>
          </p:cNvPr>
          <p:cNvSpPr>
            <a:spLocks noGrp="1"/>
          </p:cNvSpPr>
          <p:nvPr>
            <p:ph type="pic" sz="quarter" idx="11" hasCustomPrompt="1"/>
          </p:nvPr>
        </p:nvSpPr>
        <p:spPr>
          <a:xfrm>
            <a:off x="731520" y="457200"/>
            <a:ext cx="1140461" cy="1098298"/>
          </a:xfrm>
        </p:spPr>
        <p:txBody>
          <a:bodyPr tIns="91440"/>
          <a:lstStyle>
            <a:lvl1pPr algn="ctr">
              <a:defRPr sz="2240"/>
            </a:lvl1pPr>
          </a:lstStyle>
          <a:p>
            <a:r>
              <a:rPr lang="en-US" dirty="0"/>
              <a:t>Logo</a:t>
            </a:r>
          </a:p>
        </p:txBody>
      </p:sp>
      <p:sp>
        <p:nvSpPr>
          <p:cNvPr id="8" name="Picture Placeholder 7">
            <a:extLst>
              <a:ext uri="{FF2B5EF4-FFF2-40B4-BE49-F238E27FC236}">
                <a16:creationId xmlns:a16="http://schemas.microsoft.com/office/drawing/2014/main" id="{7DF6C517-B5CA-467F-B729-3A17BDF4D9D9}"/>
              </a:ext>
            </a:extLst>
          </p:cNvPr>
          <p:cNvSpPr>
            <a:spLocks noGrp="1"/>
          </p:cNvSpPr>
          <p:nvPr>
            <p:ph type="pic" sz="quarter" idx="12" hasCustomPrompt="1"/>
          </p:nvPr>
        </p:nvSpPr>
        <p:spPr>
          <a:xfrm>
            <a:off x="487679" y="2156459"/>
            <a:ext cx="7927531" cy="4724397"/>
          </a:xfrm>
        </p:spPr>
        <p:txBody>
          <a:bodyPr tIns="182880"/>
          <a:lstStyle>
            <a:lvl1pPr algn="ctr">
              <a:defRPr/>
            </a:lvl1pPr>
          </a:lstStyle>
          <a:p>
            <a:r>
              <a:rPr lang="en-US" dirty="0"/>
              <a:t>Insert diagram of customer solution architecture</a:t>
            </a:r>
          </a:p>
        </p:txBody>
      </p:sp>
      <p:cxnSp>
        <p:nvCxnSpPr>
          <p:cNvPr id="10" name="Straight Connector 9">
            <a:extLst>
              <a:ext uri="{FF2B5EF4-FFF2-40B4-BE49-F238E27FC236}">
                <a16:creationId xmlns:a16="http://schemas.microsoft.com/office/drawing/2014/main" id="{DC767FEE-3864-4F42-A000-91B3C885F47F}"/>
              </a:ext>
            </a:extLst>
          </p:cNvPr>
          <p:cNvCxnSpPr>
            <a:cxnSpLocks/>
          </p:cNvCxnSpPr>
          <p:nvPr userDrawn="1"/>
        </p:nvCxnSpPr>
        <p:spPr>
          <a:xfrm>
            <a:off x="8939635" y="2500882"/>
            <a:ext cx="0" cy="4035552"/>
          </a:xfrm>
          <a:prstGeom prst="line">
            <a:avLst/>
          </a:prstGeom>
          <a:ln w="12700">
            <a:solidFill>
              <a:schemeClr val="tx1">
                <a:lumMod val="50000"/>
              </a:schemeClr>
            </a:soli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97596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42" presetClass="path" presetSubtype="0" decel="100000" fill="hold" grpId="1" nodeType="withEffect">
                                  <p:stCondLst>
                                    <p:cond delay="0"/>
                                  </p:stCondLst>
                                  <p:childTnLst>
                                    <p:animMotion origin="layout" path="M 0.63056 -4.07407E-6 L 0 -4.07407E-6 " pathEditMode="relative" rAng="0" ptsTypes="AA">
                                      <p:cBhvr>
                                        <p:cTn id="8" dur="700" fill="hold"/>
                                        <p:tgtEl>
                                          <p:spTgt spid="4"/>
                                        </p:tgtEl>
                                        <p:attrNameLst>
                                          <p:attrName>ppt_x</p:attrName>
                                          <p:attrName>ppt_y</p:attrName>
                                        </p:attrNameLst>
                                      </p:cBhvr>
                                      <p:rCtr x="-31528" y="0"/>
                                    </p:animMotion>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1200"/>
                            </p:stCondLst>
                            <p:childTnLst>
                              <p:par>
                                <p:cTn id="14" presetID="16" presetClass="entr" presetSubtype="42"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arn(outHorizontal)">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tmplLst>
          <p:tmpl>
            <p:tnLst>
              <p:par>
                <p:cTn presetID="10" presetClass="entr" presetSubtype="0"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902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nk - No Logo">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DFD2386-D015-4C4C-84BF-0FFA3521BAA2}"/>
              </a:ext>
            </a:extLst>
          </p:cNvPr>
          <p:cNvSpPr/>
          <p:nvPr userDrawn="1"/>
        </p:nvSpPr>
        <p:spPr bwMode="white">
          <a:xfrm>
            <a:off x="0" y="7193280"/>
            <a:ext cx="14630400" cy="103632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360" dirty="0"/>
          </a:p>
        </p:txBody>
      </p:sp>
    </p:spTree>
    <p:extLst>
      <p:ext uri="{BB962C8B-B14F-4D97-AF65-F5344CB8AC3E}">
        <p14:creationId xmlns:p14="http://schemas.microsoft.com/office/powerpoint/2010/main" val="1726565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Getting started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999744"/>
            <a:ext cx="13167360" cy="555754"/>
          </a:xfrm>
          <a:prstGeom prst="rect">
            <a:avLst/>
          </a:prstGeom>
        </p:spPr>
        <p:txBody>
          <a:bodyPr vert="horz" lIns="0" tIns="0" rIns="0" bIns="0" rtlCol="0" anchor="t" anchorCtr="0">
            <a:noAutofit/>
          </a:bodyPr>
          <a:lstStyle>
            <a:lvl1pPr>
              <a:defRPr b="1">
                <a:solidFill>
                  <a:schemeClr val="accent1"/>
                </a:solidFill>
              </a:defRPr>
            </a:lvl1pPr>
          </a:lstStyle>
          <a:p>
            <a:r>
              <a:rPr lang="en-US" dirty="0"/>
              <a:t>Click to edit Master title style</a:t>
            </a:r>
          </a:p>
        </p:txBody>
      </p:sp>
      <p:sp>
        <p:nvSpPr>
          <p:cNvPr id="4" name="TextBox 3">
            <a:extLst>
              <a:ext uri="{FF2B5EF4-FFF2-40B4-BE49-F238E27FC236}">
                <a16:creationId xmlns:a16="http://schemas.microsoft.com/office/drawing/2014/main" id="{4596BBD0-D83B-47B8-8DDA-DC0BD36D1B06}"/>
              </a:ext>
            </a:extLst>
          </p:cNvPr>
          <p:cNvSpPr txBox="1"/>
          <p:nvPr userDrawn="1"/>
        </p:nvSpPr>
        <p:spPr>
          <a:xfrm>
            <a:off x="731520" y="382589"/>
            <a:ext cx="7315200" cy="535531"/>
          </a:xfrm>
          <a:prstGeom prst="rect">
            <a:avLst/>
          </a:prstGeom>
          <a:noFill/>
        </p:spPr>
        <p:txBody>
          <a:bodyPr wrap="square" lIns="0">
            <a:spAutoFit/>
          </a:bodyPr>
          <a:lstStyle/>
          <a:p>
            <a:r>
              <a:rPr lang="en-US" sz="2880" dirty="0"/>
              <a:t>Get started with</a:t>
            </a:r>
            <a:endParaRPr lang="en-US" sz="3360" dirty="0"/>
          </a:p>
        </p:txBody>
      </p:sp>
      <p:sp>
        <p:nvSpPr>
          <p:cNvPr id="5" name="Rectangle 4">
            <a:extLst>
              <a:ext uri="{FF2B5EF4-FFF2-40B4-BE49-F238E27FC236}">
                <a16:creationId xmlns:a16="http://schemas.microsoft.com/office/drawing/2014/main" id="{4B850409-BF62-4543-8318-C1979F79B13F}"/>
              </a:ext>
            </a:extLst>
          </p:cNvPr>
          <p:cNvSpPr/>
          <p:nvPr userDrawn="1"/>
        </p:nvSpPr>
        <p:spPr>
          <a:xfrm>
            <a:off x="731519" y="1719073"/>
            <a:ext cx="4268466" cy="5474206"/>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6" name="Rectangle: Top Corners Rounded 5">
            <a:extLst>
              <a:ext uri="{FF2B5EF4-FFF2-40B4-BE49-F238E27FC236}">
                <a16:creationId xmlns:a16="http://schemas.microsoft.com/office/drawing/2014/main" id="{330AEFEE-62B3-46E1-80D0-0263A0B7516E}"/>
              </a:ext>
            </a:extLst>
          </p:cNvPr>
          <p:cNvSpPr/>
          <p:nvPr userDrawn="1"/>
        </p:nvSpPr>
        <p:spPr>
          <a:xfrm rot="5400000">
            <a:off x="2375896" y="4295932"/>
            <a:ext cx="879072" cy="4167851"/>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292608" rtlCol="0" anchor="ctr"/>
          <a:lstStyle/>
          <a:p>
            <a:endParaRPr lang="en-US" sz="1760" b="1" dirty="0">
              <a:solidFill>
                <a:schemeClr val="bg1"/>
              </a:solidFill>
            </a:endParaRPr>
          </a:p>
        </p:txBody>
      </p:sp>
      <p:cxnSp>
        <p:nvCxnSpPr>
          <p:cNvPr id="7" name="Straight Connector 6">
            <a:extLst>
              <a:ext uri="{FF2B5EF4-FFF2-40B4-BE49-F238E27FC236}">
                <a16:creationId xmlns:a16="http://schemas.microsoft.com/office/drawing/2014/main" id="{9DC3A552-7C92-4E42-B7F2-E627716D995C}"/>
              </a:ext>
            </a:extLst>
          </p:cNvPr>
          <p:cNvCxnSpPr>
            <a:cxnSpLocks/>
          </p:cNvCxnSpPr>
          <p:nvPr userDrawn="1"/>
        </p:nvCxnSpPr>
        <p:spPr>
          <a:xfrm>
            <a:off x="731520" y="1719073"/>
            <a:ext cx="0" cy="5474206"/>
          </a:xfrm>
          <a:prstGeom prst="line">
            <a:avLst/>
          </a:prstGeom>
          <a:ln w="31750">
            <a:solidFill>
              <a:schemeClr val="tx1"/>
            </a:solidFill>
            <a:tailEnd type="none"/>
          </a:ln>
          <a:effectLst>
            <a:outerShdw blurRad="63500" sx="102000" sy="102000" algn="ctr"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Rectangle 7">
            <a:extLst>
              <a:ext uri="{FF2B5EF4-FFF2-40B4-BE49-F238E27FC236}">
                <a16:creationId xmlns:a16="http://schemas.microsoft.com/office/drawing/2014/main" id="{8A0AFDEE-8656-408D-BCF8-70EBB93AA2E4}"/>
              </a:ext>
            </a:extLst>
          </p:cNvPr>
          <p:cNvSpPr/>
          <p:nvPr userDrawn="1"/>
        </p:nvSpPr>
        <p:spPr>
          <a:xfrm>
            <a:off x="5180969" y="1719073"/>
            <a:ext cx="4268466" cy="5474206"/>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9" name="Rectangle: Top Corners Rounded 8">
            <a:extLst>
              <a:ext uri="{FF2B5EF4-FFF2-40B4-BE49-F238E27FC236}">
                <a16:creationId xmlns:a16="http://schemas.microsoft.com/office/drawing/2014/main" id="{6BA23079-F323-41D7-990D-E2ECAE226343}"/>
              </a:ext>
            </a:extLst>
          </p:cNvPr>
          <p:cNvSpPr/>
          <p:nvPr userDrawn="1"/>
        </p:nvSpPr>
        <p:spPr>
          <a:xfrm rot="5400000">
            <a:off x="6825346" y="4295932"/>
            <a:ext cx="879072" cy="4167851"/>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0" rIns="0" bIns="292608" rtlCol="0" anchor="ctr"/>
          <a:lstStyle/>
          <a:p>
            <a:endParaRPr lang="en-US" sz="1760" b="1" dirty="0">
              <a:solidFill>
                <a:schemeClr val="bg2"/>
              </a:solidFill>
            </a:endParaRPr>
          </a:p>
        </p:txBody>
      </p:sp>
      <p:cxnSp>
        <p:nvCxnSpPr>
          <p:cNvPr id="10" name="Straight Connector 9">
            <a:extLst>
              <a:ext uri="{FF2B5EF4-FFF2-40B4-BE49-F238E27FC236}">
                <a16:creationId xmlns:a16="http://schemas.microsoft.com/office/drawing/2014/main" id="{7BA2AD22-D1ED-4504-A42C-EC3A46D26D41}"/>
              </a:ext>
            </a:extLst>
          </p:cNvPr>
          <p:cNvCxnSpPr>
            <a:cxnSpLocks/>
          </p:cNvCxnSpPr>
          <p:nvPr userDrawn="1"/>
        </p:nvCxnSpPr>
        <p:spPr>
          <a:xfrm>
            <a:off x="5180968" y="1719073"/>
            <a:ext cx="0" cy="5474206"/>
          </a:xfrm>
          <a:prstGeom prst="line">
            <a:avLst/>
          </a:prstGeom>
          <a:ln w="31750">
            <a:solidFill>
              <a:schemeClr val="tx1"/>
            </a:solidFill>
            <a:tailEnd type="none"/>
          </a:ln>
          <a:effectLst>
            <a:outerShdw blurRad="63500" sx="102000" sy="102000" algn="ctr"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F1426D48-7040-4422-9D4E-6219C857164A}"/>
              </a:ext>
            </a:extLst>
          </p:cNvPr>
          <p:cNvSpPr/>
          <p:nvPr userDrawn="1"/>
        </p:nvSpPr>
        <p:spPr>
          <a:xfrm>
            <a:off x="9630415" y="1719073"/>
            <a:ext cx="4268466" cy="5474206"/>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2" name="Rectangle: Top Corners Rounded 11">
            <a:extLst>
              <a:ext uri="{FF2B5EF4-FFF2-40B4-BE49-F238E27FC236}">
                <a16:creationId xmlns:a16="http://schemas.microsoft.com/office/drawing/2014/main" id="{9415E5A6-7CAE-441A-AF09-880F7AFCD4AE}"/>
              </a:ext>
            </a:extLst>
          </p:cNvPr>
          <p:cNvSpPr/>
          <p:nvPr userDrawn="1"/>
        </p:nvSpPr>
        <p:spPr>
          <a:xfrm rot="5400000">
            <a:off x="11274802" y="4295932"/>
            <a:ext cx="879074" cy="4167851"/>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292608" rtlCol="0" anchor="ctr"/>
          <a:lstStyle/>
          <a:p>
            <a:endParaRPr lang="en-US" sz="1760" b="1" dirty="0">
              <a:solidFill>
                <a:schemeClr val="bg2"/>
              </a:solidFill>
            </a:endParaRPr>
          </a:p>
        </p:txBody>
      </p:sp>
      <p:cxnSp>
        <p:nvCxnSpPr>
          <p:cNvPr id="13" name="Straight Connector 12">
            <a:extLst>
              <a:ext uri="{FF2B5EF4-FFF2-40B4-BE49-F238E27FC236}">
                <a16:creationId xmlns:a16="http://schemas.microsoft.com/office/drawing/2014/main" id="{F1C20AEB-5E8B-4F93-9A42-B473EC3A115E}"/>
              </a:ext>
            </a:extLst>
          </p:cNvPr>
          <p:cNvCxnSpPr>
            <a:cxnSpLocks/>
          </p:cNvCxnSpPr>
          <p:nvPr userDrawn="1"/>
        </p:nvCxnSpPr>
        <p:spPr>
          <a:xfrm>
            <a:off x="9630414" y="1719073"/>
            <a:ext cx="0" cy="5474206"/>
          </a:xfrm>
          <a:prstGeom prst="line">
            <a:avLst/>
          </a:prstGeom>
          <a:ln w="31750">
            <a:solidFill>
              <a:schemeClr val="tx1"/>
            </a:solidFill>
            <a:tailEnd type="none"/>
          </a:ln>
          <a:effectLst>
            <a:outerShdw blurRad="63500" sx="102000" sy="102000" algn="ctr"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1702F772-2B28-4666-8993-2DC4DBB705B3}"/>
              </a:ext>
            </a:extLst>
          </p:cNvPr>
          <p:cNvSpPr>
            <a:spLocks noGrp="1"/>
          </p:cNvSpPr>
          <p:nvPr>
            <p:ph type="body" sz="quarter" idx="16"/>
          </p:nvPr>
        </p:nvSpPr>
        <p:spPr>
          <a:xfrm>
            <a:off x="731521" y="6081407"/>
            <a:ext cx="4008120" cy="596899"/>
          </a:xfrm>
        </p:spPr>
        <p:txBody>
          <a:bodyPr lIns="91440" rIns="9144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
        <p:nvSpPr>
          <p:cNvPr id="15" name="Text Placeholder 18">
            <a:extLst>
              <a:ext uri="{FF2B5EF4-FFF2-40B4-BE49-F238E27FC236}">
                <a16:creationId xmlns:a16="http://schemas.microsoft.com/office/drawing/2014/main" id="{C2917758-9D21-415E-A760-3DD627335D55}"/>
              </a:ext>
            </a:extLst>
          </p:cNvPr>
          <p:cNvSpPr>
            <a:spLocks noGrp="1"/>
          </p:cNvSpPr>
          <p:nvPr>
            <p:ph type="body" sz="quarter" idx="17"/>
          </p:nvPr>
        </p:nvSpPr>
        <p:spPr>
          <a:xfrm>
            <a:off x="5180956" y="6081407"/>
            <a:ext cx="4008120" cy="596899"/>
          </a:xfrm>
        </p:spPr>
        <p:txBody>
          <a:bodyPr lIns="91440" rIns="9144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
        <p:nvSpPr>
          <p:cNvPr id="16" name="Text Placeholder 18">
            <a:extLst>
              <a:ext uri="{FF2B5EF4-FFF2-40B4-BE49-F238E27FC236}">
                <a16:creationId xmlns:a16="http://schemas.microsoft.com/office/drawing/2014/main" id="{114BBB85-BC10-4FC0-A2EB-FBF622D8735C}"/>
              </a:ext>
            </a:extLst>
          </p:cNvPr>
          <p:cNvSpPr>
            <a:spLocks noGrp="1"/>
          </p:cNvSpPr>
          <p:nvPr>
            <p:ph type="body" sz="quarter" idx="18"/>
          </p:nvPr>
        </p:nvSpPr>
        <p:spPr>
          <a:xfrm>
            <a:off x="9630414" y="6081407"/>
            <a:ext cx="4008120" cy="596899"/>
          </a:xfrm>
        </p:spPr>
        <p:txBody>
          <a:bodyPr lIns="91440" rIns="9144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
        <p:nvSpPr>
          <p:cNvPr id="18" name="Text Placeholder 17">
            <a:extLst>
              <a:ext uri="{FF2B5EF4-FFF2-40B4-BE49-F238E27FC236}">
                <a16:creationId xmlns:a16="http://schemas.microsoft.com/office/drawing/2014/main" id="{B14475F4-1D4D-4F32-BEEF-25087D1B2A16}"/>
              </a:ext>
            </a:extLst>
          </p:cNvPr>
          <p:cNvSpPr>
            <a:spLocks noGrp="1"/>
          </p:cNvSpPr>
          <p:nvPr>
            <p:ph type="body" sz="quarter" idx="19" hasCustomPrompt="1"/>
          </p:nvPr>
        </p:nvSpPr>
        <p:spPr>
          <a:xfrm>
            <a:off x="731520" y="1902461"/>
            <a:ext cx="4267200" cy="682243"/>
          </a:xfrm>
        </p:spPr>
        <p:txBody>
          <a:bodyPr lIns="91440" rIns="91440"/>
          <a:lstStyle>
            <a:lvl1pPr marL="0" algn="l" defTabSz="731520" rtl="0" eaLnBrk="1" latinLnBrk="0" hangingPunct="1">
              <a:lnSpc>
                <a:spcPct val="90000"/>
              </a:lnSpc>
              <a:spcBef>
                <a:spcPct val="20000"/>
              </a:spcBef>
              <a:defRPr lang="en-US" sz="2240" b="1" kern="1200" dirty="0" smtClean="0">
                <a:solidFill>
                  <a:schemeClr val="tx1"/>
                </a:solidFill>
                <a:latin typeface="+mn-lt"/>
                <a:ea typeface="+mn-ea"/>
                <a:cs typeface="+mn-cs"/>
              </a:defRPr>
            </a:lvl1pPr>
          </a:lstStyle>
          <a:p>
            <a:pPr lvl="0"/>
            <a:r>
              <a:rPr lang="en-US" dirty="0"/>
              <a:t>CLICK TO EDIT MASTER</a:t>
            </a:r>
          </a:p>
        </p:txBody>
      </p:sp>
      <p:sp>
        <p:nvSpPr>
          <p:cNvPr id="19" name="Text Placeholder 17">
            <a:extLst>
              <a:ext uri="{FF2B5EF4-FFF2-40B4-BE49-F238E27FC236}">
                <a16:creationId xmlns:a16="http://schemas.microsoft.com/office/drawing/2014/main" id="{96D3F435-2E53-437D-BF99-8B6C184E6A10}"/>
              </a:ext>
            </a:extLst>
          </p:cNvPr>
          <p:cNvSpPr>
            <a:spLocks noGrp="1"/>
          </p:cNvSpPr>
          <p:nvPr>
            <p:ph type="body" sz="quarter" idx="20" hasCustomPrompt="1"/>
          </p:nvPr>
        </p:nvSpPr>
        <p:spPr>
          <a:xfrm>
            <a:off x="5180968" y="1902461"/>
            <a:ext cx="4267200" cy="682243"/>
          </a:xfrm>
        </p:spPr>
        <p:txBody>
          <a:bodyPr lIns="91440" rIns="91440"/>
          <a:lstStyle>
            <a:lvl1pPr marL="0" algn="l" defTabSz="731520" rtl="0" eaLnBrk="1" latinLnBrk="0" hangingPunct="1">
              <a:lnSpc>
                <a:spcPct val="90000"/>
              </a:lnSpc>
              <a:spcBef>
                <a:spcPct val="20000"/>
              </a:spcBef>
              <a:defRPr lang="en-US" sz="2240" b="1" kern="1200" dirty="0" smtClean="0">
                <a:solidFill>
                  <a:schemeClr val="tx1"/>
                </a:solidFill>
                <a:latin typeface="+mn-lt"/>
                <a:ea typeface="+mn-ea"/>
                <a:cs typeface="+mn-cs"/>
              </a:defRPr>
            </a:lvl1pPr>
          </a:lstStyle>
          <a:p>
            <a:pPr lvl="0"/>
            <a:r>
              <a:rPr lang="en-US" dirty="0"/>
              <a:t>CLICK TO EDIT MASTER</a:t>
            </a:r>
          </a:p>
        </p:txBody>
      </p:sp>
      <p:sp>
        <p:nvSpPr>
          <p:cNvPr id="20" name="Text Placeholder 17">
            <a:extLst>
              <a:ext uri="{FF2B5EF4-FFF2-40B4-BE49-F238E27FC236}">
                <a16:creationId xmlns:a16="http://schemas.microsoft.com/office/drawing/2014/main" id="{9F666226-016A-4FF0-BBA6-2E25330D7BF2}"/>
              </a:ext>
            </a:extLst>
          </p:cNvPr>
          <p:cNvSpPr>
            <a:spLocks noGrp="1"/>
          </p:cNvSpPr>
          <p:nvPr>
            <p:ph type="body" sz="quarter" idx="21" hasCustomPrompt="1"/>
          </p:nvPr>
        </p:nvSpPr>
        <p:spPr>
          <a:xfrm>
            <a:off x="9630414" y="1902461"/>
            <a:ext cx="4267200" cy="682243"/>
          </a:xfrm>
        </p:spPr>
        <p:txBody>
          <a:bodyPr lIns="91440" rIns="91440"/>
          <a:lstStyle>
            <a:lvl1pPr marL="0" algn="l" defTabSz="731520" rtl="0" eaLnBrk="1" latinLnBrk="0" hangingPunct="1">
              <a:lnSpc>
                <a:spcPct val="90000"/>
              </a:lnSpc>
              <a:spcBef>
                <a:spcPct val="20000"/>
              </a:spcBef>
              <a:defRPr lang="en-US" sz="2240" b="1" kern="1200" dirty="0" smtClean="0">
                <a:solidFill>
                  <a:schemeClr val="tx1"/>
                </a:solidFill>
                <a:latin typeface="+mn-lt"/>
                <a:ea typeface="+mn-ea"/>
                <a:cs typeface="+mn-cs"/>
              </a:defRPr>
            </a:lvl1pPr>
          </a:lstStyle>
          <a:p>
            <a:pPr lvl="0"/>
            <a:r>
              <a:rPr lang="en-US" dirty="0"/>
              <a:t>CLICK TO EDIT MASTER</a:t>
            </a:r>
          </a:p>
        </p:txBody>
      </p:sp>
    </p:spTree>
    <p:extLst>
      <p:ext uri="{BB962C8B-B14F-4D97-AF65-F5344CB8AC3E}">
        <p14:creationId xmlns:p14="http://schemas.microsoft.com/office/powerpoint/2010/main" val="2094463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ech resources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hasCustomPrompt="1"/>
          </p:nvPr>
        </p:nvSpPr>
        <p:spPr>
          <a:xfrm>
            <a:off x="731520" y="999744"/>
            <a:ext cx="13167360" cy="555754"/>
          </a:xfrm>
          <a:prstGeom prst="rect">
            <a:avLst/>
          </a:prstGeom>
        </p:spPr>
        <p:txBody>
          <a:bodyPr vert="horz" lIns="0" tIns="0" rIns="0" bIns="0" rtlCol="0" anchor="t" anchorCtr="0">
            <a:noAutofit/>
          </a:bodyPr>
          <a:lstStyle>
            <a:lvl1pPr>
              <a:defRPr b="1">
                <a:solidFill>
                  <a:schemeClr val="accent1"/>
                </a:solidFill>
              </a:defRPr>
            </a:lvl1pPr>
          </a:lstStyle>
          <a:p>
            <a:r>
              <a:rPr lang="en-US" dirty="0"/>
              <a:t>Videos and tutorials</a:t>
            </a:r>
          </a:p>
        </p:txBody>
      </p:sp>
      <p:sp>
        <p:nvSpPr>
          <p:cNvPr id="4" name="TextBox 3">
            <a:extLst>
              <a:ext uri="{FF2B5EF4-FFF2-40B4-BE49-F238E27FC236}">
                <a16:creationId xmlns:a16="http://schemas.microsoft.com/office/drawing/2014/main" id="{4596BBD0-D83B-47B8-8DDA-DC0BD36D1B06}"/>
              </a:ext>
            </a:extLst>
          </p:cNvPr>
          <p:cNvSpPr txBox="1"/>
          <p:nvPr userDrawn="1"/>
        </p:nvSpPr>
        <p:spPr>
          <a:xfrm>
            <a:off x="731520" y="382589"/>
            <a:ext cx="7315200" cy="609398"/>
          </a:xfrm>
          <a:prstGeom prst="rect">
            <a:avLst/>
          </a:prstGeom>
          <a:noFill/>
        </p:spPr>
        <p:txBody>
          <a:bodyPr wrap="square" lIns="0">
            <a:spAutoFit/>
          </a:bodyPr>
          <a:lstStyle/>
          <a:p>
            <a:r>
              <a:rPr lang="en-US" sz="3360" dirty="0"/>
              <a:t>Resources</a:t>
            </a:r>
          </a:p>
        </p:txBody>
      </p:sp>
      <p:sp>
        <p:nvSpPr>
          <p:cNvPr id="5" name="Rectangle 4">
            <a:extLst>
              <a:ext uri="{FF2B5EF4-FFF2-40B4-BE49-F238E27FC236}">
                <a16:creationId xmlns:a16="http://schemas.microsoft.com/office/drawing/2014/main" id="{4B850409-BF62-4543-8318-C1979F79B13F}"/>
              </a:ext>
            </a:extLst>
          </p:cNvPr>
          <p:cNvSpPr/>
          <p:nvPr userDrawn="1"/>
        </p:nvSpPr>
        <p:spPr>
          <a:xfrm>
            <a:off x="731519" y="1719073"/>
            <a:ext cx="4268466" cy="5474206"/>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6" name="Rectangle: Top Corners Rounded 5">
            <a:extLst>
              <a:ext uri="{FF2B5EF4-FFF2-40B4-BE49-F238E27FC236}">
                <a16:creationId xmlns:a16="http://schemas.microsoft.com/office/drawing/2014/main" id="{330AEFEE-62B3-46E1-80D0-0263A0B7516E}"/>
              </a:ext>
            </a:extLst>
          </p:cNvPr>
          <p:cNvSpPr/>
          <p:nvPr userDrawn="1"/>
        </p:nvSpPr>
        <p:spPr>
          <a:xfrm rot="5400000">
            <a:off x="2103219" y="4023255"/>
            <a:ext cx="1424427" cy="4167851"/>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292608" rtlCol="0" anchor="ctr"/>
          <a:lstStyle/>
          <a:p>
            <a:endParaRPr lang="en-US" sz="1760" b="1" dirty="0">
              <a:solidFill>
                <a:schemeClr val="bg1"/>
              </a:solidFill>
            </a:endParaRPr>
          </a:p>
        </p:txBody>
      </p:sp>
      <p:cxnSp>
        <p:nvCxnSpPr>
          <p:cNvPr id="7" name="Straight Connector 6">
            <a:extLst>
              <a:ext uri="{FF2B5EF4-FFF2-40B4-BE49-F238E27FC236}">
                <a16:creationId xmlns:a16="http://schemas.microsoft.com/office/drawing/2014/main" id="{9DC3A552-7C92-4E42-B7F2-E627716D995C}"/>
              </a:ext>
            </a:extLst>
          </p:cNvPr>
          <p:cNvCxnSpPr>
            <a:cxnSpLocks/>
          </p:cNvCxnSpPr>
          <p:nvPr userDrawn="1"/>
        </p:nvCxnSpPr>
        <p:spPr>
          <a:xfrm>
            <a:off x="731520" y="1719073"/>
            <a:ext cx="0" cy="5474206"/>
          </a:xfrm>
          <a:prstGeom prst="line">
            <a:avLst/>
          </a:prstGeom>
          <a:ln w="31750">
            <a:solidFill>
              <a:schemeClr val="tx1"/>
            </a:solidFill>
            <a:tailEnd type="none"/>
          </a:ln>
          <a:effectLst>
            <a:outerShdw blurRad="63500" sx="102000" sy="102000" algn="ctr"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8" name="Rectangle 7">
            <a:extLst>
              <a:ext uri="{FF2B5EF4-FFF2-40B4-BE49-F238E27FC236}">
                <a16:creationId xmlns:a16="http://schemas.microsoft.com/office/drawing/2014/main" id="{8A0AFDEE-8656-408D-BCF8-70EBB93AA2E4}"/>
              </a:ext>
            </a:extLst>
          </p:cNvPr>
          <p:cNvSpPr/>
          <p:nvPr userDrawn="1"/>
        </p:nvSpPr>
        <p:spPr>
          <a:xfrm>
            <a:off x="5180969" y="1719073"/>
            <a:ext cx="4268466" cy="5474206"/>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9" name="Rectangle: Top Corners Rounded 8">
            <a:extLst>
              <a:ext uri="{FF2B5EF4-FFF2-40B4-BE49-F238E27FC236}">
                <a16:creationId xmlns:a16="http://schemas.microsoft.com/office/drawing/2014/main" id="{6BA23079-F323-41D7-990D-E2ECAE226343}"/>
              </a:ext>
            </a:extLst>
          </p:cNvPr>
          <p:cNvSpPr/>
          <p:nvPr userDrawn="1"/>
        </p:nvSpPr>
        <p:spPr>
          <a:xfrm rot="5400000">
            <a:off x="6552667" y="4023254"/>
            <a:ext cx="1424430" cy="4167851"/>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0" rIns="0" bIns="292608" rtlCol="0" anchor="ctr"/>
          <a:lstStyle/>
          <a:p>
            <a:endParaRPr lang="en-US" sz="1760" b="1" dirty="0">
              <a:solidFill>
                <a:schemeClr val="bg2"/>
              </a:solidFill>
            </a:endParaRPr>
          </a:p>
        </p:txBody>
      </p:sp>
      <p:cxnSp>
        <p:nvCxnSpPr>
          <p:cNvPr id="10" name="Straight Connector 9">
            <a:extLst>
              <a:ext uri="{FF2B5EF4-FFF2-40B4-BE49-F238E27FC236}">
                <a16:creationId xmlns:a16="http://schemas.microsoft.com/office/drawing/2014/main" id="{7BA2AD22-D1ED-4504-A42C-EC3A46D26D41}"/>
              </a:ext>
            </a:extLst>
          </p:cNvPr>
          <p:cNvCxnSpPr>
            <a:cxnSpLocks/>
          </p:cNvCxnSpPr>
          <p:nvPr userDrawn="1"/>
        </p:nvCxnSpPr>
        <p:spPr>
          <a:xfrm>
            <a:off x="5180968" y="1719073"/>
            <a:ext cx="0" cy="5474206"/>
          </a:xfrm>
          <a:prstGeom prst="line">
            <a:avLst/>
          </a:prstGeom>
          <a:ln w="31750">
            <a:solidFill>
              <a:schemeClr val="tx1"/>
            </a:solidFill>
            <a:tailEnd type="none"/>
          </a:ln>
          <a:effectLst>
            <a:outerShdw blurRad="63500" sx="102000" sy="102000" algn="ctr"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F1426D48-7040-4422-9D4E-6219C857164A}"/>
              </a:ext>
            </a:extLst>
          </p:cNvPr>
          <p:cNvSpPr/>
          <p:nvPr userDrawn="1"/>
        </p:nvSpPr>
        <p:spPr>
          <a:xfrm>
            <a:off x="9630415" y="1719073"/>
            <a:ext cx="4268466" cy="5474206"/>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2" name="Rectangle: Top Corners Rounded 11">
            <a:extLst>
              <a:ext uri="{FF2B5EF4-FFF2-40B4-BE49-F238E27FC236}">
                <a16:creationId xmlns:a16="http://schemas.microsoft.com/office/drawing/2014/main" id="{9415E5A6-7CAE-441A-AF09-880F7AFCD4AE}"/>
              </a:ext>
            </a:extLst>
          </p:cNvPr>
          <p:cNvSpPr/>
          <p:nvPr userDrawn="1"/>
        </p:nvSpPr>
        <p:spPr>
          <a:xfrm rot="5400000">
            <a:off x="11002121" y="4023252"/>
            <a:ext cx="1424434" cy="4167851"/>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292608" rtlCol="0" anchor="ctr"/>
          <a:lstStyle/>
          <a:p>
            <a:endParaRPr lang="en-US" sz="1760" b="1" dirty="0">
              <a:solidFill>
                <a:schemeClr val="bg2"/>
              </a:solidFill>
            </a:endParaRPr>
          </a:p>
        </p:txBody>
      </p:sp>
      <p:cxnSp>
        <p:nvCxnSpPr>
          <p:cNvPr id="13" name="Straight Connector 12">
            <a:extLst>
              <a:ext uri="{FF2B5EF4-FFF2-40B4-BE49-F238E27FC236}">
                <a16:creationId xmlns:a16="http://schemas.microsoft.com/office/drawing/2014/main" id="{F1C20AEB-5E8B-4F93-9A42-B473EC3A115E}"/>
              </a:ext>
            </a:extLst>
          </p:cNvPr>
          <p:cNvCxnSpPr>
            <a:cxnSpLocks/>
          </p:cNvCxnSpPr>
          <p:nvPr userDrawn="1"/>
        </p:nvCxnSpPr>
        <p:spPr>
          <a:xfrm>
            <a:off x="9630414" y="1719073"/>
            <a:ext cx="0" cy="5474206"/>
          </a:xfrm>
          <a:prstGeom prst="line">
            <a:avLst/>
          </a:prstGeom>
          <a:ln w="31750">
            <a:solidFill>
              <a:schemeClr val="tx1"/>
            </a:solidFill>
            <a:tailEnd type="none"/>
          </a:ln>
          <a:effectLst>
            <a:outerShdw blurRad="63500" sx="102000" sy="102000" algn="ctr"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1702F772-2B28-4666-8993-2DC4DBB705B3}"/>
              </a:ext>
            </a:extLst>
          </p:cNvPr>
          <p:cNvSpPr>
            <a:spLocks noGrp="1"/>
          </p:cNvSpPr>
          <p:nvPr>
            <p:ph type="body" sz="quarter" idx="16"/>
          </p:nvPr>
        </p:nvSpPr>
        <p:spPr>
          <a:xfrm>
            <a:off x="731521" y="5518846"/>
            <a:ext cx="4008120" cy="1176666"/>
          </a:xfrm>
        </p:spPr>
        <p:txBody>
          <a:bodyPr lIns="91440" rIns="9144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
        <p:nvSpPr>
          <p:cNvPr id="15" name="Text Placeholder 18">
            <a:extLst>
              <a:ext uri="{FF2B5EF4-FFF2-40B4-BE49-F238E27FC236}">
                <a16:creationId xmlns:a16="http://schemas.microsoft.com/office/drawing/2014/main" id="{C2917758-9D21-415E-A760-3DD627335D55}"/>
              </a:ext>
            </a:extLst>
          </p:cNvPr>
          <p:cNvSpPr>
            <a:spLocks noGrp="1"/>
          </p:cNvSpPr>
          <p:nvPr>
            <p:ph type="body" sz="quarter" idx="17"/>
          </p:nvPr>
        </p:nvSpPr>
        <p:spPr>
          <a:xfrm>
            <a:off x="5180956" y="5518846"/>
            <a:ext cx="4008120" cy="1176666"/>
          </a:xfrm>
        </p:spPr>
        <p:txBody>
          <a:bodyPr lIns="91440" rIns="9144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
        <p:nvSpPr>
          <p:cNvPr id="16" name="Text Placeholder 18">
            <a:extLst>
              <a:ext uri="{FF2B5EF4-FFF2-40B4-BE49-F238E27FC236}">
                <a16:creationId xmlns:a16="http://schemas.microsoft.com/office/drawing/2014/main" id="{114BBB85-BC10-4FC0-A2EB-FBF622D8735C}"/>
              </a:ext>
            </a:extLst>
          </p:cNvPr>
          <p:cNvSpPr>
            <a:spLocks noGrp="1"/>
          </p:cNvSpPr>
          <p:nvPr>
            <p:ph type="body" sz="quarter" idx="18"/>
          </p:nvPr>
        </p:nvSpPr>
        <p:spPr>
          <a:xfrm>
            <a:off x="9630414" y="5518846"/>
            <a:ext cx="4008120" cy="1176666"/>
          </a:xfrm>
        </p:spPr>
        <p:txBody>
          <a:bodyPr lIns="91440" rIns="9144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
        <p:nvSpPr>
          <p:cNvPr id="18" name="Text Placeholder 17">
            <a:extLst>
              <a:ext uri="{FF2B5EF4-FFF2-40B4-BE49-F238E27FC236}">
                <a16:creationId xmlns:a16="http://schemas.microsoft.com/office/drawing/2014/main" id="{B14475F4-1D4D-4F32-BEEF-25087D1B2A16}"/>
              </a:ext>
            </a:extLst>
          </p:cNvPr>
          <p:cNvSpPr>
            <a:spLocks noGrp="1"/>
          </p:cNvSpPr>
          <p:nvPr>
            <p:ph type="body" sz="quarter" idx="19" hasCustomPrompt="1"/>
          </p:nvPr>
        </p:nvSpPr>
        <p:spPr>
          <a:xfrm>
            <a:off x="731520" y="1902461"/>
            <a:ext cx="4267200" cy="682243"/>
          </a:xfrm>
        </p:spPr>
        <p:txBody>
          <a:bodyPr lIns="91440" rIns="91440"/>
          <a:lstStyle>
            <a:lvl1pPr marL="0" algn="l" defTabSz="731520" rtl="0" eaLnBrk="1" latinLnBrk="0" hangingPunct="1">
              <a:lnSpc>
                <a:spcPct val="90000"/>
              </a:lnSpc>
              <a:spcBef>
                <a:spcPct val="20000"/>
              </a:spcBef>
              <a:defRPr lang="en-US" sz="2240" b="1" kern="1200" dirty="0" smtClean="0">
                <a:solidFill>
                  <a:schemeClr val="tx1"/>
                </a:solidFill>
                <a:latin typeface="+mn-lt"/>
                <a:ea typeface="+mn-ea"/>
                <a:cs typeface="+mn-cs"/>
              </a:defRPr>
            </a:lvl1pPr>
          </a:lstStyle>
          <a:p>
            <a:pPr lvl="0"/>
            <a:r>
              <a:rPr lang="en-US" dirty="0"/>
              <a:t>CLICK TO EDIT MASTER</a:t>
            </a:r>
          </a:p>
        </p:txBody>
      </p:sp>
      <p:sp>
        <p:nvSpPr>
          <p:cNvPr id="19" name="Text Placeholder 17">
            <a:extLst>
              <a:ext uri="{FF2B5EF4-FFF2-40B4-BE49-F238E27FC236}">
                <a16:creationId xmlns:a16="http://schemas.microsoft.com/office/drawing/2014/main" id="{96D3F435-2E53-437D-BF99-8B6C184E6A10}"/>
              </a:ext>
            </a:extLst>
          </p:cNvPr>
          <p:cNvSpPr>
            <a:spLocks noGrp="1"/>
          </p:cNvSpPr>
          <p:nvPr>
            <p:ph type="body" sz="quarter" idx="20" hasCustomPrompt="1"/>
          </p:nvPr>
        </p:nvSpPr>
        <p:spPr>
          <a:xfrm>
            <a:off x="5180968" y="1902461"/>
            <a:ext cx="4267200" cy="682243"/>
          </a:xfrm>
        </p:spPr>
        <p:txBody>
          <a:bodyPr lIns="91440" rIns="91440"/>
          <a:lstStyle>
            <a:lvl1pPr marL="0" algn="l" defTabSz="731520" rtl="0" eaLnBrk="1" latinLnBrk="0" hangingPunct="1">
              <a:lnSpc>
                <a:spcPct val="90000"/>
              </a:lnSpc>
              <a:spcBef>
                <a:spcPct val="20000"/>
              </a:spcBef>
              <a:defRPr lang="en-US" sz="2240" b="1" kern="1200" dirty="0" smtClean="0">
                <a:solidFill>
                  <a:schemeClr val="tx1"/>
                </a:solidFill>
                <a:latin typeface="+mn-lt"/>
                <a:ea typeface="+mn-ea"/>
                <a:cs typeface="+mn-cs"/>
              </a:defRPr>
            </a:lvl1pPr>
          </a:lstStyle>
          <a:p>
            <a:pPr lvl="0"/>
            <a:r>
              <a:rPr lang="en-US" dirty="0"/>
              <a:t>CLICK TO EDIT MASTER</a:t>
            </a:r>
          </a:p>
        </p:txBody>
      </p:sp>
      <p:sp>
        <p:nvSpPr>
          <p:cNvPr id="20" name="Text Placeholder 17">
            <a:extLst>
              <a:ext uri="{FF2B5EF4-FFF2-40B4-BE49-F238E27FC236}">
                <a16:creationId xmlns:a16="http://schemas.microsoft.com/office/drawing/2014/main" id="{9F666226-016A-4FF0-BBA6-2E25330D7BF2}"/>
              </a:ext>
            </a:extLst>
          </p:cNvPr>
          <p:cNvSpPr>
            <a:spLocks noGrp="1"/>
          </p:cNvSpPr>
          <p:nvPr>
            <p:ph type="body" sz="quarter" idx="21" hasCustomPrompt="1"/>
          </p:nvPr>
        </p:nvSpPr>
        <p:spPr>
          <a:xfrm>
            <a:off x="9630414" y="1902461"/>
            <a:ext cx="4267200" cy="682243"/>
          </a:xfrm>
        </p:spPr>
        <p:txBody>
          <a:bodyPr lIns="91440" rIns="91440"/>
          <a:lstStyle>
            <a:lvl1pPr marL="0" algn="l" defTabSz="731520" rtl="0" eaLnBrk="1" latinLnBrk="0" hangingPunct="1">
              <a:lnSpc>
                <a:spcPct val="90000"/>
              </a:lnSpc>
              <a:spcBef>
                <a:spcPct val="20000"/>
              </a:spcBef>
              <a:defRPr lang="en-US" sz="2240" b="1" kern="1200" dirty="0" smtClean="0">
                <a:solidFill>
                  <a:schemeClr val="tx1"/>
                </a:solidFill>
                <a:latin typeface="+mn-lt"/>
                <a:ea typeface="+mn-ea"/>
                <a:cs typeface="+mn-cs"/>
              </a:defRPr>
            </a:lvl1pPr>
          </a:lstStyle>
          <a:p>
            <a:pPr lvl="0"/>
            <a:r>
              <a:rPr lang="en-US" dirty="0"/>
              <a:t>CLICK TO EDIT MASTER</a:t>
            </a:r>
          </a:p>
        </p:txBody>
      </p:sp>
    </p:spTree>
    <p:extLst>
      <p:ext uri="{BB962C8B-B14F-4D97-AF65-F5344CB8AC3E}">
        <p14:creationId xmlns:p14="http://schemas.microsoft.com/office/powerpoint/2010/main" val="2724723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userDrawn="1">
  <p:cSld name="Thank you">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05A7E07-9535-4968-8DDC-FFBE2E906191}"/>
              </a:ext>
            </a:extLst>
          </p:cNvPr>
          <p:cNvPicPr>
            <a:picLocks noChangeAspect="1"/>
          </p:cNvPicPr>
          <p:nvPr userDrawn="1"/>
        </p:nvPicPr>
        <p:blipFill rotWithShape="1">
          <a:blip r:embed="rId2"/>
          <a:srcRect t="3561" r="10309" b="3561"/>
          <a:stretch/>
        </p:blipFill>
        <p:spPr>
          <a:xfrm>
            <a:off x="8266175" y="0"/>
            <a:ext cx="6364226" cy="8229600"/>
          </a:xfrm>
          <a:prstGeom prst="rect">
            <a:avLst/>
          </a:prstGeom>
        </p:spPr>
      </p:pic>
      <p:sp>
        <p:nvSpPr>
          <p:cNvPr id="2" name="Title 1"/>
          <p:cNvSpPr>
            <a:spLocks noGrp="1"/>
          </p:cNvSpPr>
          <p:nvPr>
            <p:ph type="title" hasCustomPrompt="1"/>
          </p:nvPr>
        </p:nvSpPr>
        <p:spPr>
          <a:xfrm>
            <a:off x="731523" y="2849880"/>
            <a:ext cx="8473438" cy="1634490"/>
          </a:xfrm>
        </p:spPr>
        <p:txBody>
          <a:bodyPr anchor="b" anchorCtr="0">
            <a:noAutofit/>
          </a:bodyPr>
          <a:lstStyle>
            <a:lvl1pPr algn="l">
              <a:defRPr sz="6400" b="0" cap="none">
                <a:solidFill>
                  <a:schemeClr val="tx1"/>
                </a:solidFill>
                <a:latin typeface="Proxima Nova Extrabold" panose="02000506030000020004" pitchFamily="50" charset="0"/>
              </a:defRPr>
            </a:lvl1pPr>
          </a:lstStyle>
          <a:p>
            <a:r>
              <a:rPr lang="en-US" dirty="0"/>
              <a:t>Thank you!</a:t>
            </a:r>
          </a:p>
        </p:txBody>
      </p:sp>
      <p:sp>
        <p:nvSpPr>
          <p:cNvPr id="9" name="Rectangle 8">
            <a:extLst>
              <a:ext uri="{FF2B5EF4-FFF2-40B4-BE49-F238E27FC236}">
                <a16:creationId xmlns:a16="http://schemas.microsoft.com/office/drawing/2014/main" id="{202B2C28-18EE-4988-A108-8753DDFA91EB}"/>
              </a:ext>
            </a:extLst>
          </p:cNvPr>
          <p:cNvSpPr/>
          <p:nvPr userDrawn="1"/>
        </p:nvSpPr>
        <p:spPr>
          <a:xfrm>
            <a:off x="0" y="6634480"/>
            <a:ext cx="14630400" cy="1595120"/>
          </a:xfrm>
          <a:prstGeom prst="rect">
            <a:avLst/>
          </a:prstGeom>
          <a:gradFill>
            <a:gsLst>
              <a:gs pos="0">
                <a:srgbClr val="1C232F">
                  <a:alpha val="0"/>
                </a:srgbClr>
              </a:gs>
              <a:gs pos="29000">
                <a:srgbClr val="1C232F">
                  <a:alpha val="81000"/>
                </a:srgbClr>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TextBox 6">
            <a:extLst>
              <a:ext uri="{FF2B5EF4-FFF2-40B4-BE49-F238E27FC236}">
                <a16:creationId xmlns:a16="http://schemas.microsoft.com/office/drawing/2014/main" id="{410E9D88-F6D4-4DBB-8BE7-5F2F26EC7F79}"/>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12" name="TextBox 11">
            <a:extLst>
              <a:ext uri="{FF2B5EF4-FFF2-40B4-BE49-F238E27FC236}">
                <a16:creationId xmlns:a16="http://schemas.microsoft.com/office/drawing/2014/main" id="{7F130A3F-5D2E-4303-AC0E-BF767EBBA29E}"/>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7133" y="7658389"/>
            <a:ext cx="1302694" cy="365762"/>
          </a:xfrm>
          <a:prstGeom prst="rect">
            <a:avLst/>
          </a:prstGeom>
        </p:spPr>
      </p:pic>
    </p:spTree>
    <p:extLst>
      <p:ext uri="{BB962C8B-B14F-4D97-AF65-F5344CB8AC3E}">
        <p14:creationId xmlns:p14="http://schemas.microsoft.com/office/powerpoint/2010/main" val="27577348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Instructions">
    <p:bg>
      <p:bgPr>
        <a:solidFill>
          <a:srgbClr val="0027A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728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_and_Bulleted_Content">
    <p:bg>
      <p:bgRef idx="1001">
        <a:schemeClr val="bg1"/>
      </p:bgRef>
    </p:bg>
    <p:spTree>
      <p:nvGrpSpPr>
        <p:cNvPr id="1" name=""/>
        <p:cNvGrpSpPr/>
        <p:nvPr/>
      </p:nvGrpSpPr>
      <p:grpSpPr>
        <a:xfrm>
          <a:off x="0" y="0"/>
          <a:ext cx="0" cy="0"/>
          <a:chOff x="0" y="0"/>
          <a:chExt cx="0" cy="0"/>
        </a:xfrm>
      </p:grpSpPr>
      <p:sp>
        <p:nvSpPr>
          <p:cNvPr id="3" name="Text Placeholder 3"/>
          <p:cNvSpPr>
            <a:spLocks noGrp="1"/>
          </p:cNvSpPr>
          <p:nvPr>
            <p:ph idx="1" hasCustomPrompt="1"/>
          </p:nvPr>
        </p:nvSpPr>
        <p:spPr>
          <a:xfrm>
            <a:off x="323850" y="1669756"/>
            <a:ext cx="13983046" cy="1659942"/>
          </a:xfrm>
          <a:prstGeom prst="rect">
            <a:avLst/>
          </a:prstGeom>
        </p:spPr>
        <p:txBody>
          <a:bodyPr rtlCol="0"/>
          <a:lstStyle>
            <a:lvl1pPr marL="457200" indent="-457200">
              <a:spcBef>
                <a:spcPts val="0"/>
              </a:spcBef>
              <a:spcAft>
                <a:spcPts val="1200"/>
              </a:spcAft>
              <a:buClr>
                <a:schemeClr val="tx1"/>
              </a:buClr>
              <a:buFont typeface="Amazon Ember" panose="020B0603020204020204" pitchFamily="34" charset="0"/>
              <a:buChar char="•"/>
              <a:defRPr/>
            </a:lvl1pPr>
            <a:lvl2pPr marL="746288" indent="-342900">
              <a:spcBef>
                <a:spcPts val="0"/>
              </a:spcBef>
              <a:spcAft>
                <a:spcPts val="800"/>
              </a:spcAft>
              <a:buClr>
                <a:schemeClr val="tx1"/>
              </a:buClr>
              <a:buFont typeface="Wingdings" panose="05000000000000000000" pitchFamily="2" charset="2"/>
              <a:buChar char="§"/>
              <a:defRPr/>
            </a:lvl2pPr>
            <a:lvl3pPr marL="1015213" indent="-342900">
              <a:spcBef>
                <a:spcPts val="0"/>
              </a:spcBef>
              <a:spcAft>
                <a:spcPts val="800"/>
              </a:spcAft>
              <a:buClr>
                <a:schemeClr val="tx1"/>
              </a:buClr>
              <a:buFont typeface="Times New Roman" panose="02020603050405020304" pitchFamily="18" charset="0"/>
              <a:buChar char="–"/>
              <a:defRPr/>
            </a:lvl3pPr>
            <a:lvl4pPr marL="1284138" indent="-342900">
              <a:spcAft>
                <a:spcPts val="800"/>
              </a:spcAft>
              <a:buFont typeface="Amazon Ember" panose="020B0603020204020204" pitchFamily="34" charset="0"/>
              <a:buChar char="•"/>
              <a:defRPr/>
            </a:lvl4pPr>
            <a:lvl5pPr marL="1553063" indent="-342900">
              <a:spcAft>
                <a:spcPts val="800"/>
              </a:spcAft>
              <a:buFont typeface="Amazon Ember" panose="020B0603020204020204" pitchFamily="34" charset="0"/>
              <a:buChar char="•"/>
              <a:defRPr/>
            </a:lvl5pPr>
          </a:lstStyle>
          <a:p>
            <a:pPr lvl="0"/>
            <a:r>
              <a:rPr lang="en-US" dirty="0"/>
              <a:t>Type slide content or click icon to add media</a:t>
            </a:r>
          </a:p>
          <a:p>
            <a:pPr lvl="1"/>
            <a:r>
              <a:rPr lang="en-US" dirty="0"/>
              <a:t>Second level</a:t>
            </a:r>
          </a:p>
          <a:p>
            <a:pPr lvl="2"/>
            <a:r>
              <a:rPr lang="en-US" dirty="0"/>
              <a:t>Third level</a:t>
            </a:r>
          </a:p>
        </p:txBody>
      </p:sp>
      <p:sp>
        <p:nvSpPr>
          <p:cNvPr id="6" name="Title 1">
            <a:extLst>
              <a:ext uri="{FF2B5EF4-FFF2-40B4-BE49-F238E27FC236}">
                <a16:creationId xmlns:a16="http://schemas.microsoft.com/office/drawing/2014/main" id="{AD33CCB3-0379-7340-9C7D-66847C40654F}"/>
              </a:ext>
            </a:extLst>
          </p:cNvPr>
          <p:cNvSpPr>
            <a:spLocks noGrp="1"/>
          </p:cNvSpPr>
          <p:nvPr>
            <p:ph type="title" hasCustomPrompt="1"/>
          </p:nvPr>
        </p:nvSpPr>
        <p:spPr>
          <a:xfrm>
            <a:off x="323850" y="342900"/>
            <a:ext cx="13982827" cy="826681"/>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and bullet content layout – Type title here</a:t>
            </a:r>
          </a:p>
        </p:txBody>
      </p:sp>
    </p:spTree>
    <p:extLst>
      <p:ext uri="{BB962C8B-B14F-4D97-AF65-F5344CB8AC3E}">
        <p14:creationId xmlns:p14="http://schemas.microsoft.com/office/powerpoint/2010/main" val="28624087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Animation options">
    <p:bg>
      <p:bgPr>
        <a:solidFill>
          <a:srgbClr val="0027A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6D3D625-5E2C-4B28-8EF0-7676600AD606}"/>
              </a:ext>
            </a:extLst>
          </p:cNvPr>
          <p:cNvSpPr/>
          <p:nvPr userDrawn="1"/>
        </p:nvSpPr>
        <p:spPr>
          <a:xfrm rot="16200000">
            <a:off x="-1744976" y="3825240"/>
            <a:ext cx="4069082" cy="579123"/>
          </a:xfrm>
          <a:prstGeom prst="rect">
            <a:avLst/>
          </a:prstGeom>
          <a:solidFill>
            <a:srgbClr val="FF6600"/>
          </a:solidFill>
          <a:ln>
            <a:noFill/>
          </a:ln>
          <a:effectLst/>
        </p:spPr>
        <p:style>
          <a:lnRef idx="1">
            <a:schemeClr val="accent1"/>
          </a:lnRef>
          <a:fillRef idx="3">
            <a:schemeClr val="accent1"/>
          </a:fillRef>
          <a:effectRef idx="2">
            <a:schemeClr val="accent1"/>
          </a:effectRef>
          <a:fontRef idx="minor">
            <a:schemeClr val="lt1"/>
          </a:fontRef>
        </p:style>
        <p:txBody>
          <a:bodyPr lIns="292608" tIns="365760" rIns="292608" bIns="234086" rtlCol="0" anchor="ctr"/>
          <a:lstStyle/>
          <a:p>
            <a:pPr algn="ctr"/>
            <a:r>
              <a:rPr lang="en-US" sz="1760" dirty="0">
                <a:latin typeface="Amazon Ember Heavy" panose="020B0803020204020204" pitchFamily="34" charset="0"/>
                <a:ea typeface="Amazon Ember Heavy" panose="020B0803020204020204" pitchFamily="34" charset="0"/>
                <a:cs typeface="Amazon Ember Heavy" panose="020B0803020204020204" pitchFamily="34" charset="0"/>
              </a:rPr>
              <a:t>INSTRUCTIONAL SLIDE</a:t>
            </a:r>
          </a:p>
        </p:txBody>
      </p:sp>
      <p:sp>
        <p:nvSpPr>
          <p:cNvPr id="10" name="Multiplication Sign 9">
            <a:extLst>
              <a:ext uri="{FF2B5EF4-FFF2-40B4-BE49-F238E27FC236}">
                <a16:creationId xmlns:a16="http://schemas.microsoft.com/office/drawing/2014/main" id="{5C46EF90-584C-41C3-B0F8-629ED88A0D9D}"/>
              </a:ext>
            </a:extLst>
          </p:cNvPr>
          <p:cNvSpPr/>
          <p:nvPr userDrawn="1"/>
        </p:nvSpPr>
        <p:spPr>
          <a:xfrm>
            <a:off x="1696720" y="-1503680"/>
            <a:ext cx="11236960" cy="11236960"/>
          </a:xfrm>
          <a:prstGeom prst="mathMultiply">
            <a:avLst>
              <a:gd name="adj1" fmla="val 11223"/>
            </a:avLst>
          </a:prstGeom>
          <a:solidFill>
            <a:srgbClr val="001A6C"/>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b="1" dirty="0" err="1">
              <a:solidFill>
                <a:srgbClr val="000000"/>
              </a:solidFill>
            </a:endParaRPr>
          </a:p>
        </p:txBody>
      </p:sp>
      <p:sp>
        <p:nvSpPr>
          <p:cNvPr id="4" name="Rectangle 3">
            <a:extLst>
              <a:ext uri="{FF2B5EF4-FFF2-40B4-BE49-F238E27FC236}">
                <a16:creationId xmlns:a16="http://schemas.microsoft.com/office/drawing/2014/main" id="{9C768459-3FEA-453D-9A4F-3A0944235777}"/>
              </a:ext>
            </a:extLst>
          </p:cNvPr>
          <p:cNvSpPr/>
          <p:nvPr userDrawn="1"/>
        </p:nvSpPr>
        <p:spPr>
          <a:xfrm>
            <a:off x="381000" y="7421881"/>
            <a:ext cx="13990320" cy="807720"/>
          </a:xfrm>
          <a:prstGeom prst="rect">
            <a:avLst/>
          </a:prstGeom>
          <a:solidFill>
            <a:srgbClr val="0027A2"/>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4" name="TextBox 13">
            <a:extLst>
              <a:ext uri="{FF2B5EF4-FFF2-40B4-BE49-F238E27FC236}">
                <a16:creationId xmlns:a16="http://schemas.microsoft.com/office/drawing/2014/main" id="{67A7ABDD-AE51-4E0D-8536-647DB348F383}"/>
              </a:ext>
            </a:extLst>
          </p:cNvPr>
          <p:cNvSpPr txBox="1"/>
          <p:nvPr userDrawn="1"/>
        </p:nvSpPr>
        <p:spPr>
          <a:xfrm>
            <a:off x="731522" y="6614157"/>
            <a:ext cx="13167360" cy="1158242"/>
          </a:xfrm>
          <a:prstGeom prst="rect">
            <a:avLst/>
          </a:prstGeom>
          <a:solidFill>
            <a:srgbClr val="FFC000"/>
          </a:solidFill>
          <a:effectLst>
            <a:outerShdw blurRad="50800" dist="38100" dir="2700000" algn="tl" rotWithShape="0">
              <a:prstClr val="black">
                <a:alpha val="30000"/>
              </a:prstClr>
            </a:outerShdw>
          </a:effectLst>
        </p:spPr>
        <p:txBody>
          <a:bodyPr wrap="square" rtlCol="0" anchor="ctr" anchorCtr="0">
            <a:noAutofit/>
          </a:bodyPr>
          <a:lstStyle/>
          <a:p>
            <a:pPr algn="ctr"/>
            <a:r>
              <a:rPr lang="en-US" sz="3200" b="1" dirty="0">
                <a:solidFill>
                  <a:srgbClr val="000000"/>
                </a:solidFill>
              </a:rPr>
              <a:t>INTERNAL SLIDE</a:t>
            </a:r>
          </a:p>
          <a:p>
            <a:pPr algn="ctr"/>
            <a:r>
              <a:rPr lang="en-US" sz="3200" b="1" dirty="0">
                <a:solidFill>
                  <a:srgbClr val="000000"/>
                </a:solidFill>
              </a:rPr>
              <a:t>Delete this slide before presenting externally</a:t>
            </a:r>
          </a:p>
        </p:txBody>
      </p:sp>
      <p:sp>
        <p:nvSpPr>
          <p:cNvPr id="2" name="Frame 1">
            <a:extLst>
              <a:ext uri="{FF2B5EF4-FFF2-40B4-BE49-F238E27FC236}">
                <a16:creationId xmlns:a16="http://schemas.microsoft.com/office/drawing/2014/main" id="{FE80120C-439E-45C5-B5C3-F0488FB6B3B8}"/>
              </a:ext>
            </a:extLst>
          </p:cNvPr>
          <p:cNvSpPr/>
          <p:nvPr userDrawn="1"/>
        </p:nvSpPr>
        <p:spPr>
          <a:xfrm>
            <a:off x="0" y="0"/>
            <a:ext cx="14630400" cy="8229600"/>
          </a:xfrm>
          <a:prstGeom prst="frame">
            <a:avLst>
              <a:gd name="adj1" fmla="val 1389"/>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17" name="TextBox 16">
            <a:extLst>
              <a:ext uri="{FF2B5EF4-FFF2-40B4-BE49-F238E27FC236}">
                <a16:creationId xmlns:a16="http://schemas.microsoft.com/office/drawing/2014/main" id="{52ECECA5-8C4B-48CD-8E61-A4FD1523C1B0}"/>
              </a:ext>
            </a:extLst>
          </p:cNvPr>
          <p:cNvSpPr txBox="1"/>
          <p:nvPr userDrawn="1"/>
        </p:nvSpPr>
        <p:spPr>
          <a:xfrm>
            <a:off x="731520" y="457200"/>
            <a:ext cx="13167360" cy="531812"/>
          </a:xfrm>
          <a:prstGeom prst="rect">
            <a:avLst/>
          </a:prstGeom>
          <a:noFill/>
        </p:spPr>
        <p:txBody>
          <a:bodyPr wrap="square" lIns="0" tIns="0" rIns="0" bIns="0" rtlCol="0">
            <a:spAutoFit/>
          </a:bodyPr>
          <a:lstStyle/>
          <a:p>
            <a:pPr marL="0" algn="l" defTabSz="731520" rtl="0" eaLnBrk="1" latinLnBrk="0" hangingPunct="1">
              <a:lnSpc>
                <a:spcPct val="90000"/>
              </a:lnSpc>
              <a:spcBef>
                <a:spcPct val="0"/>
              </a:spcBef>
              <a:buNone/>
            </a:pPr>
            <a:r>
              <a:rPr lang="en-US" sz="3840" b="0" i="0" kern="1200" dirty="0">
                <a:solidFill>
                  <a:schemeClr val="tx1"/>
                </a:solidFill>
                <a:latin typeface="+mj-lt"/>
                <a:ea typeface="+mj-ea"/>
                <a:cs typeface="+mn-cs"/>
              </a:rPr>
              <a:t>Resizing and inserting logo</a:t>
            </a:r>
          </a:p>
        </p:txBody>
      </p:sp>
      <p:pic>
        <p:nvPicPr>
          <p:cNvPr id="7" name="Picture 6">
            <a:extLst>
              <a:ext uri="{FF2B5EF4-FFF2-40B4-BE49-F238E27FC236}">
                <a16:creationId xmlns:a16="http://schemas.microsoft.com/office/drawing/2014/main" id="{2D5EFB48-CCEC-4196-9189-B4AF95A59D1A}"/>
              </a:ext>
            </a:extLst>
          </p:cNvPr>
          <p:cNvPicPr>
            <a:picLocks noChangeAspect="1"/>
          </p:cNvPicPr>
          <p:nvPr userDrawn="1"/>
        </p:nvPicPr>
        <p:blipFill>
          <a:blip r:embed="rId2"/>
          <a:stretch>
            <a:fillRect/>
          </a:stretch>
        </p:blipFill>
        <p:spPr>
          <a:xfrm>
            <a:off x="7848599" y="2191838"/>
            <a:ext cx="6050280" cy="3258349"/>
          </a:xfrm>
          <a:prstGeom prst="rect">
            <a:avLst/>
          </a:prstGeom>
        </p:spPr>
      </p:pic>
      <p:cxnSp>
        <p:nvCxnSpPr>
          <p:cNvPr id="24" name="Connector: Elbow 23">
            <a:extLst>
              <a:ext uri="{FF2B5EF4-FFF2-40B4-BE49-F238E27FC236}">
                <a16:creationId xmlns:a16="http://schemas.microsoft.com/office/drawing/2014/main" id="{2886AF03-4DDA-4F73-8986-F3322FFF61B1}"/>
              </a:ext>
            </a:extLst>
          </p:cNvPr>
          <p:cNvCxnSpPr>
            <a:cxnSpLocks/>
            <a:stCxn id="43" idx="0"/>
            <a:endCxn id="40" idx="2"/>
          </p:cNvCxnSpPr>
          <p:nvPr userDrawn="1"/>
        </p:nvCxnSpPr>
        <p:spPr>
          <a:xfrm rot="5400000" flipH="1" flipV="1">
            <a:off x="7367828" y="-253240"/>
            <a:ext cx="1590453" cy="6693408"/>
          </a:xfrm>
          <a:prstGeom prst="bentConnector3">
            <a:avLst>
              <a:gd name="adj1" fmla="val 26044"/>
            </a:avLst>
          </a:prstGeom>
          <a:ln w="12700">
            <a:solidFill>
              <a:srgbClr val="FF00FF"/>
            </a:solidFill>
            <a:tailEnd type="arrow" w="med" len="sm"/>
          </a:ln>
          <a:effectLst/>
        </p:spPr>
        <p:style>
          <a:lnRef idx="2">
            <a:schemeClr val="accent1"/>
          </a:lnRef>
          <a:fillRef idx="0">
            <a:schemeClr val="accent1"/>
          </a:fillRef>
          <a:effectRef idx="1">
            <a:schemeClr val="accent1"/>
          </a:effectRef>
          <a:fontRef idx="minor">
            <a:schemeClr val="tx1"/>
          </a:fontRef>
        </p:style>
      </p:cxnSp>
      <p:cxnSp>
        <p:nvCxnSpPr>
          <p:cNvPr id="34" name="Connector: Elbow 33">
            <a:extLst>
              <a:ext uri="{FF2B5EF4-FFF2-40B4-BE49-F238E27FC236}">
                <a16:creationId xmlns:a16="http://schemas.microsoft.com/office/drawing/2014/main" id="{925AF5E5-AF39-4E82-B6F3-9312F5AB5CF3}"/>
              </a:ext>
            </a:extLst>
          </p:cNvPr>
          <p:cNvCxnSpPr>
            <a:cxnSpLocks/>
          </p:cNvCxnSpPr>
          <p:nvPr userDrawn="1"/>
        </p:nvCxnSpPr>
        <p:spPr>
          <a:xfrm flipV="1">
            <a:off x="3698755" y="2834600"/>
            <a:ext cx="5632190" cy="1827661"/>
          </a:xfrm>
          <a:prstGeom prst="bentConnector2">
            <a:avLst/>
          </a:prstGeom>
          <a:ln w="12700">
            <a:solidFill>
              <a:srgbClr val="66FF33"/>
            </a:solidFill>
            <a:tailEnd type="arrow" w="med" len="sm"/>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D861B842-6556-4C0D-861A-5BDFE7165A51}"/>
              </a:ext>
            </a:extLst>
          </p:cNvPr>
          <p:cNvSpPr txBox="1"/>
          <p:nvPr userDrawn="1"/>
        </p:nvSpPr>
        <p:spPr>
          <a:xfrm>
            <a:off x="731520" y="1615442"/>
            <a:ext cx="6725920" cy="5055743"/>
          </a:xfrm>
          <a:prstGeom prst="rect">
            <a:avLst/>
          </a:prstGeom>
          <a:noFill/>
        </p:spPr>
        <p:txBody>
          <a:bodyPr wrap="square" rtlCol="0">
            <a:spAutoFit/>
          </a:bodyPr>
          <a:lstStyle/>
          <a:p>
            <a:pPr>
              <a:spcBef>
                <a:spcPts val="1920"/>
              </a:spcBef>
            </a:pPr>
            <a:r>
              <a:rPr lang="en-US" sz="2560" b="1" dirty="0"/>
              <a:t>Once you have your logo saved to a file location on your computer:</a:t>
            </a:r>
          </a:p>
          <a:p>
            <a:pPr>
              <a:spcBef>
                <a:spcPts val="1920"/>
              </a:spcBef>
            </a:pPr>
            <a:r>
              <a:rPr lang="en-US" sz="2080" dirty="0"/>
              <a:t>On the slide you’re wanting to put a logo, click on logo box, choose and insert desired logo.</a:t>
            </a:r>
          </a:p>
          <a:p>
            <a:pPr>
              <a:spcBef>
                <a:spcPts val="1920"/>
              </a:spcBef>
            </a:pPr>
            <a:r>
              <a:rPr lang="en-US" sz="2080" dirty="0"/>
              <a:t>To resize the logo so it fits in the shape, with the </a:t>
            </a:r>
            <a:br>
              <a:rPr lang="en-US" sz="2080" dirty="0"/>
            </a:br>
            <a:r>
              <a:rPr lang="en-US" sz="2080" dirty="0"/>
              <a:t>logo selected, under the </a:t>
            </a:r>
            <a:r>
              <a:rPr lang="en-US" sz="2080" b="1" dirty="0">
                <a:solidFill>
                  <a:srgbClr val="FF00FF"/>
                </a:solidFill>
              </a:rPr>
              <a:t>Picture Format </a:t>
            </a:r>
            <a:r>
              <a:rPr lang="en-US" sz="2080" dirty="0"/>
              <a:t>tab at the top, in the </a:t>
            </a:r>
            <a:r>
              <a:rPr lang="en-US" sz="2080" b="1" dirty="0"/>
              <a:t>Reset Picture </a:t>
            </a:r>
            <a:r>
              <a:rPr lang="en-US" sz="2080" dirty="0"/>
              <a:t>pull down menu choose </a:t>
            </a:r>
            <a:r>
              <a:rPr lang="en-US" sz="2080" b="1" dirty="0">
                <a:solidFill>
                  <a:srgbClr val="66FF33"/>
                </a:solidFill>
              </a:rPr>
              <a:t>Reset Picture and Size.</a:t>
            </a:r>
          </a:p>
          <a:p>
            <a:pPr>
              <a:spcBef>
                <a:spcPts val="1920"/>
              </a:spcBef>
            </a:pPr>
            <a:r>
              <a:rPr lang="en-US" sz="2080" b="0" dirty="0"/>
              <a:t>The while holding down the </a:t>
            </a:r>
            <a:r>
              <a:rPr lang="en-US" sz="2080" b="1" dirty="0"/>
              <a:t>Shift</a:t>
            </a:r>
            <a:r>
              <a:rPr lang="en-US" sz="2080" b="0" dirty="0"/>
              <a:t> key hold a corner of the logo and re-size it to fit in the space and move it to correct spot</a:t>
            </a:r>
          </a:p>
          <a:p>
            <a:pPr>
              <a:spcBef>
                <a:spcPts val="1920"/>
              </a:spcBef>
            </a:pPr>
            <a:endParaRPr lang="en-US" sz="2080" dirty="0"/>
          </a:p>
        </p:txBody>
      </p:sp>
      <p:sp>
        <p:nvSpPr>
          <p:cNvPr id="40" name="Rectangle: Rounded Corners 39">
            <a:extLst>
              <a:ext uri="{FF2B5EF4-FFF2-40B4-BE49-F238E27FC236}">
                <a16:creationId xmlns:a16="http://schemas.microsoft.com/office/drawing/2014/main" id="{6C2A2403-E393-4F56-A797-17B63C242933}"/>
              </a:ext>
            </a:extLst>
          </p:cNvPr>
          <p:cNvSpPr/>
          <p:nvPr userDrawn="1"/>
        </p:nvSpPr>
        <p:spPr>
          <a:xfrm>
            <a:off x="11364528" y="2007779"/>
            <a:ext cx="290458" cy="290458"/>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43" name="Rectangle: Rounded Corners 42">
            <a:extLst>
              <a:ext uri="{FF2B5EF4-FFF2-40B4-BE49-F238E27FC236}">
                <a16:creationId xmlns:a16="http://schemas.microsoft.com/office/drawing/2014/main" id="{25D5F64A-5220-4DB1-A0CE-60B1CF55CD60}"/>
              </a:ext>
            </a:extLst>
          </p:cNvPr>
          <p:cNvSpPr/>
          <p:nvPr userDrawn="1"/>
        </p:nvSpPr>
        <p:spPr>
          <a:xfrm>
            <a:off x="4671120" y="3888689"/>
            <a:ext cx="290458" cy="290458"/>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Tree>
    <p:extLst>
      <p:ext uri="{BB962C8B-B14F-4D97-AF65-F5344CB8AC3E}">
        <p14:creationId xmlns:p14="http://schemas.microsoft.com/office/powerpoint/2010/main" val="3725544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1_Animation options">
    <p:bg>
      <p:bgPr>
        <a:solidFill>
          <a:srgbClr val="0027A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6D3D625-5E2C-4B28-8EF0-7676600AD606}"/>
              </a:ext>
            </a:extLst>
          </p:cNvPr>
          <p:cNvSpPr/>
          <p:nvPr userDrawn="1"/>
        </p:nvSpPr>
        <p:spPr>
          <a:xfrm rot="16200000">
            <a:off x="-1744976" y="3825240"/>
            <a:ext cx="4069082" cy="579123"/>
          </a:xfrm>
          <a:prstGeom prst="rect">
            <a:avLst/>
          </a:prstGeom>
          <a:solidFill>
            <a:srgbClr val="FF6600"/>
          </a:solidFill>
          <a:ln>
            <a:noFill/>
          </a:ln>
          <a:effectLst/>
        </p:spPr>
        <p:style>
          <a:lnRef idx="1">
            <a:schemeClr val="accent1"/>
          </a:lnRef>
          <a:fillRef idx="3">
            <a:schemeClr val="accent1"/>
          </a:fillRef>
          <a:effectRef idx="2">
            <a:schemeClr val="accent1"/>
          </a:effectRef>
          <a:fontRef idx="minor">
            <a:schemeClr val="lt1"/>
          </a:fontRef>
        </p:style>
        <p:txBody>
          <a:bodyPr lIns="292608" tIns="365760" rIns="292608" bIns="234086" rtlCol="0" anchor="ctr"/>
          <a:lstStyle/>
          <a:p>
            <a:pPr algn="ctr"/>
            <a:r>
              <a:rPr lang="en-US" sz="1760" dirty="0">
                <a:latin typeface="Amazon Ember Heavy" panose="020B0803020204020204" pitchFamily="34" charset="0"/>
                <a:ea typeface="Amazon Ember Heavy" panose="020B0803020204020204" pitchFamily="34" charset="0"/>
                <a:cs typeface="Amazon Ember Heavy" panose="020B0803020204020204" pitchFamily="34" charset="0"/>
              </a:rPr>
              <a:t>INSTRUCTIONAL SLIDE</a:t>
            </a:r>
          </a:p>
        </p:txBody>
      </p:sp>
      <p:sp>
        <p:nvSpPr>
          <p:cNvPr id="10" name="Multiplication Sign 9">
            <a:extLst>
              <a:ext uri="{FF2B5EF4-FFF2-40B4-BE49-F238E27FC236}">
                <a16:creationId xmlns:a16="http://schemas.microsoft.com/office/drawing/2014/main" id="{5C46EF90-584C-41C3-B0F8-629ED88A0D9D}"/>
              </a:ext>
            </a:extLst>
          </p:cNvPr>
          <p:cNvSpPr/>
          <p:nvPr userDrawn="1"/>
        </p:nvSpPr>
        <p:spPr>
          <a:xfrm>
            <a:off x="1696720" y="-1503680"/>
            <a:ext cx="11236960" cy="11236960"/>
          </a:xfrm>
          <a:prstGeom prst="mathMultiply">
            <a:avLst>
              <a:gd name="adj1" fmla="val 11223"/>
            </a:avLst>
          </a:prstGeom>
          <a:solidFill>
            <a:srgbClr val="001A6C"/>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b="1" dirty="0" err="1">
              <a:solidFill>
                <a:srgbClr val="000000"/>
              </a:solidFill>
            </a:endParaRPr>
          </a:p>
        </p:txBody>
      </p:sp>
      <p:sp>
        <p:nvSpPr>
          <p:cNvPr id="4" name="Rectangle 3">
            <a:extLst>
              <a:ext uri="{FF2B5EF4-FFF2-40B4-BE49-F238E27FC236}">
                <a16:creationId xmlns:a16="http://schemas.microsoft.com/office/drawing/2014/main" id="{9C768459-3FEA-453D-9A4F-3A0944235777}"/>
              </a:ext>
            </a:extLst>
          </p:cNvPr>
          <p:cNvSpPr/>
          <p:nvPr userDrawn="1"/>
        </p:nvSpPr>
        <p:spPr>
          <a:xfrm>
            <a:off x="381000" y="7421881"/>
            <a:ext cx="13990320" cy="807720"/>
          </a:xfrm>
          <a:prstGeom prst="rect">
            <a:avLst/>
          </a:prstGeom>
          <a:solidFill>
            <a:srgbClr val="0027A2"/>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4" name="TextBox 13">
            <a:extLst>
              <a:ext uri="{FF2B5EF4-FFF2-40B4-BE49-F238E27FC236}">
                <a16:creationId xmlns:a16="http://schemas.microsoft.com/office/drawing/2014/main" id="{67A7ABDD-AE51-4E0D-8536-647DB348F383}"/>
              </a:ext>
            </a:extLst>
          </p:cNvPr>
          <p:cNvSpPr txBox="1"/>
          <p:nvPr userDrawn="1"/>
        </p:nvSpPr>
        <p:spPr>
          <a:xfrm>
            <a:off x="731522" y="6614157"/>
            <a:ext cx="13167360" cy="1158242"/>
          </a:xfrm>
          <a:prstGeom prst="rect">
            <a:avLst/>
          </a:prstGeom>
          <a:solidFill>
            <a:srgbClr val="FFC000"/>
          </a:solidFill>
          <a:effectLst>
            <a:outerShdw blurRad="50800" dist="38100" dir="2700000" algn="tl" rotWithShape="0">
              <a:prstClr val="black">
                <a:alpha val="30000"/>
              </a:prstClr>
            </a:outerShdw>
          </a:effectLst>
        </p:spPr>
        <p:txBody>
          <a:bodyPr wrap="square" rtlCol="0" anchor="ctr" anchorCtr="0">
            <a:noAutofit/>
          </a:bodyPr>
          <a:lstStyle/>
          <a:p>
            <a:pPr algn="ctr"/>
            <a:r>
              <a:rPr lang="en-US" sz="3200" b="1" dirty="0">
                <a:solidFill>
                  <a:srgbClr val="000000"/>
                </a:solidFill>
              </a:rPr>
              <a:t>INTERNAL SLIDE</a:t>
            </a:r>
          </a:p>
          <a:p>
            <a:pPr algn="ctr"/>
            <a:r>
              <a:rPr lang="en-US" sz="3200" b="1" dirty="0">
                <a:solidFill>
                  <a:srgbClr val="000000"/>
                </a:solidFill>
              </a:rPr>
              <a:t>Delete this slide before presenting externally</a:t>
            </a:r>
          </a:p>
        </p:txBody>
      </p:sp>
      <p:sp>
        <p:nvSpPr>
          <p:cNvPr id="2" name="Frame 1">
            <a:extLst>
              <a:ext uri="{FF2B5EF4-FFF2-40B4-BE49-F238E27FC236}">
                <a16:creationId xmlns:a16="http://schemas.microsoft.com/office/drawing/2014/main" id="{FE80120C-439E-45C5-B5C3-F0488FB6B3B8}"/>
              </a:ext>
            </a:extLst>
          </p:cNvPr>
          <p:cNvSpPr/>
          <p:nvPr userDrawn="1"/>
        </p:nvSpPr>
        <p:spPr>
          <a:xfrm>
            <a:off x="0" y="0"/>
            <a:ext cx="14630400" cy="8229600"/>
          </a:xfrm>
          <a:prstGeom prst="frame">
            <a:avLst>
              <a:gd name="adj1" fmla="val 1389"/>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17" name="TextBox 16">
            <a:extLst>
              <a:ext uri="{FF2B5EF4-FFF2-40B4-BE49-F238E27FC236}">
                <a16:creationId xmlns:a16="http://schemas.microsoft.com/office/drawing/2014/main" id="{52ECECA5-8C4B-48CD-8E61-A4FD1523C1B0}"/>
              </a:ext>
            </a:extLst>
          </p:cNvPr>
          <p:cNvSpPr txBox="1"/>
          <p:nvPr userDrawn="1"/>
        </p:nvSpPr>
        <p:spPr>
          <a:xfrm>
            <a:off x="731520" y="457200"/>
            <a:ext cx="13167360" cy="531812"/>
          </a:xfrm>
          <a:prstGeom prst="rect">
            <a:avLst/>
          </a:prstGeom>
          <a:noFill/>
        </p:spPr>
        <p:txBody>
          <a:bodyPr wrap="square" lIns="0" tIns="0" rIns="0" bIns="0" rtlCol="0">
            <a:spAutoFit/>
          </a:bodyPr>
          <a:lstStyle/>
          <a:p>
            <a:pPr marL="0" algn="l" defTabSz="731520" rtl="0" eaLnBrk="1" latinLnBrk="0" hangingPunct="1">
              <a:lnSpc>
                <a:spcPct val="90000"/>
              </a:lnSpc>
              <a:spcBef>
                <a:spcPct val="0"/>
              </a:spcBef>
              <a:buNone/>
            </a:pPr>
            <a:r>
              <a:rPr lang="en-US" sz="3840" b="0" i="0" kern="1200" dirty="0">
                <a:solidFill>
                  <a:schemeClr val="tx1"/>
                </a:solidFill>
                <a:latin typeface="+mj-lt"/>
                <a:ea typeface="+mj-ea"/>
                <a:cs typeface="+mn-cs"/>
              </a:rPr>
              <a:t>Resizing and inserting image</a:t>
            </a:r>
          </a:p>
        </p:txBody>
      </p:sp>
      <p:sp>
        <p:nvSpPr>
          <p:cNvPr id="40" name="Rectangle: Rounded Corners 39">
            <a:extLst>
              <a:ext uri="{FF2B5EF4-FFF2-40B4-BE49-F238E27FC236}">
                <a16:creationId xmlns:a16="http://schemas.microsoft.com/office/drawing/2014/main" id="{6C2A2403-E393-4F56-A797-17B63C242933}"/>
              </a:ext>
            </a:extLst>
          </p:cNvPr>
          <p:cNvSpPr/>
          <p:nvPr userDrawn="1"/>
        </p:nvSpPr>
        <p:spPr>
          <a:xfrm>
            <a:off x="11364528" y="2007779"/>
            <a:ext cx="290458" cy="290458"/>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43" name="Rectangle: Rounded Corners 42">
            <a:extLst>
              <a:ext uri="{FF2B5EF4-FFF2-40B4-BE49-F238E27FC236}">
                <a16:creationId xmlns:a16="http://schemas.microsoft.com/office/drawing/2014/main" id="{25D5F64A-5220-4DB1-A0CE-60B1CF55CD60}"/>
              </a:ext>
            </a:extLst>
          </p:cNvPr>
          <p:cNvSpPr/>
          <p:nvPr userDrawn="1"/>
        </p:nvSpPr>
        <p:spPr>
          <a:xfrm>
            <a:off x="4671120" y="3888689"/>
            <a:ext cx="290458" cy="290458"/>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pic>
        <p:nvPicPr>
          <p:cNvPr id="9" name="Picture 8">
            <a:extLst>
              <a:ext uri="{FF2B5EF4-FFF2-40B4-BE49-F238E27FC236}">
                <a16:creationId xmlns:a16="http://schemas.microsoft.com/office/drawing/2014/main" id="{4923CCF5-F938-4C0C-8269-66EDA12B64DF}"/>
              </a:ext>
            </a:extLst>
          </p:cNvPr>
          <p:cNvPicPr>
            <a:picLocks noChangeAspect="1"/>
          </p:cNvPicPr>
          <p:nvPr userDrawn="1"/>
        </p:nvPicPr>
        <p:blipFill rotWithShape="1">
          <a:blip r:embed="rId2"/>
          <a:srcRect t="3529"/>
          <a:stretch/>
        </p:blipFill>
        <p:spPr>
          <a:xfrm>
            <a:off x="7848599" y="2191838"/>
            <a:ext cx="6050280" cy="3425152"/>
          </a:xfrm>
          <a:prstGeom prst="rect">
            <a:avLst/>
          </a:prstGeom>
        </p:spPr>
      </p:pic>
      <p:sp>
        <p:nvSpPr>
          <p:cNvPr id="11" name="Rectangle: Rounded Corners 10">
            <a:extLst>
              <a:ext uri="{FF2B5EF4-FFF2-40B4-BE49-F238E27FC236}">
                <a16:creationId xmlns:a16="http://schemas.microsoft.com/office/drawing/2014/main" id="{81711FC5-51C2-427D-87B9-2BD9CB830DB7}"/>
              </a:ext>
            </a:extLst>
          </p:cNvPr>
          <p:cNvSpPr/>
          <p:nvPr userDrawn="1"/>
        </p:nvSpPr>
        <p:spPr>
          <a:xfrm>
            <a:off x="1696720" y="4523232"/>
            <a:ext cx="207264" cy="207264"/>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2" name="Rectangle: Rounded Corners 11">
            <a:extLst>
              <a:ext uri="{FF2B5EF4-FFF2-40B4-BE49-F238E27FC236}">
                <a16:creationId xmlns:a16="http://schemas.microsoft.com/office/drawing/2014/main" id="{F013F85D-E6B1-4FDB-9770-FC99CEE90821}"/>
              </a:ext>
            </a:extLst>
          </p:cNvPr>
          <p:cNvSpPr/>
          <p:nvPr userDrawn="1"/>
        </p:nvSpPr>
        <p:spPr>
          <a:xfrm>
            <a:off x="11406125" y="2118914"/>
            <a:ext cx="207264" cy="207264"/>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cxnSp>
        <p:nvCxnSpPr>
          <p:cNvPr id="21" name="Connector: Elbow 20">
            <a:extLst>
              <a:ext uri="{FF2B5EF4-FFF2-40B4-BE49-F238E27FC236}">
                <a16:creationId xmlns:a16="http://schemas.microsoft.com/office/drawing/2014/main" id="{C5378B11-AE17-4523-B9AA-A76E26F23A89}"/>
              </a:ext>
            </a:extLst>
          </p:cNvPr>
          <p:cNvCxnSpPr>
            <a:cxnSpLocks/>
            <a:stCxn id="11" idx="0"/>
            <a:endCxn id="12" idx="2"/>
          </p:cNvCxnSpPr>
          <p:nvPr userDrawn="1"/>
        </p:nvCxnSpPr>
        <p:spPr>
          <a:xfrm rot="5400000" flipH="1" flipV="1">
            <a:off x="5556529" y="-1429997"/>
            <a:ext cx="2197054" cy="9709405"/>
          </a:xfrm>
          <a:prstGeom prst="bentConnector3">
            <a:avLst>
              <a:gd name="adj1" fmla="val 47919"/>
            </a:avLst>
          </a:prstGeom>
          <a:ln w="12700">
            <a:solidFill>
              <a:srgbClr val="FF00FF"/>
            </a:solidFill>
            <a:tailEnd type="arrow" w="med" len="sm"/>
          </a:ln>
          <a:effectLst/>
        </p:spPr>
        <p:style>
          <a:lnRef idx="2">
            <a:schemeClr val="accent1"/>
          </a:lnRef>
          <a:fillRef idx="0">
            <a:schemeClr val="accent1"/>
          </a:fillRef>
          <a:effectRef idx="1">
            <a:schemeClr val="accent1"/>
          </a:effectRef>
          <a:fontRef idx="minor">
            <a:schemeClr val="tx1"/>
          </a:fontRef>
        </p:style>
      </p:cxnSp>
      <p:sp>
        <p:nvSpPr>
          <p:cNvPr id="20" name="Rectangle: Rounded Corners 19">
            <a:extLst>
              <a:ext uri="{FF2B5EF4-FFF2-40B4-BE49-F238E27FC236}">
                <a16:creationId xmlns:a16="http://schemas.microsoft.com/office/drawing/2014/main" id="{EBBC010F-7B28-4BC0-B0CC-4F20071B35D2}"/>
              </a:ext>
            </a:extLst>
          </p:cNvPr>
          <p:cNvSpPr/>
          <p:nvPr userDrawn="1"/>
        </p:nvSpPr>
        <p:spPr>
          <a:xfrm>
            <a:off x="6655054" y="4903592"/>
            <a:ext cx="207264" cy="207264"/>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2" name="Rectangle: Rounded Corners 21">
            <a:extLst>
              <a:ext uri="{FF2B5EF4-FFF2-40B4-BE49-F238E27FC236}">
                <a16:creationId xmlns:a16="http://schemas.microsoft.com/office/drawing/2014/main" id="{66540553-0A47-4942-8E70-F9D34E651EB3}"/>
              </a:ext>
            </a:extLst>
          </p:cNvPr>
          <p:cNvSpPr/>
          <p:nvPr userDrawn="1"/>
        </p:nvSpPr>
        <p:spPr>
          <a:xfrm>
            <a:off x="9224518" y="2790917"/>
            <a:ext cx="207264" cy="207264"/>
          </a:xfrm>
          <a:prstGeom prst="roundRect">
            <a:avLst/>
          </a:prstGeom>
          <a:no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cxnSp>
        <p:nvCxnSpPr>
          <p:cNvPr id="29" name="Connector: Elbow 28">
            <a:extLst>
              <a:ext uri="{FF2B5EF4-FFF2-40B4-BE49-F238E27FC236}">
                <a16:creationId xmlns:a16="http://schemas.microsoft.com/office/drawing/2014/main" id="{2D661980-A75C-4360-8FB4-18BDB58D2A35}"/>
              </a:ext>
            </a:extLst>
          </p:cNvPr>
          <p:cNvCxnSpPr>
            <a:cxnSpLocks/>
            <a:stCxn id="20" idx="3"/>
            <a:endCxn id="22" idx="2"/>
          </p:cNvCxnSpPr>
          <p:nvPr userDrawn="1"/>
        </p:nvCxnSpPr>
        <p:spPr>
          <a:xfrm flipV="1">
            <a:off x="6862319" y="2998181"/>
            <a:ext cx="2465832" cy="2009043"/>
          </a:xfrm>
          <a:prstGeom prst="bentConnector2">
            <a:avLst/>
          </a:prstGeom>
          <a:ln w="12700">
            <a:solidFill>
              <a:srgbClr val="66FF33"/>
            </a:solidFill>
            <a:tailEnd type="arrow" w="med" len="sm"/>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D861B842-6556-4C0D-861A-5BDFE7165A51}"/>
              </a:ext>
            </a:extLst>
          </p:cNvPr>
          <p:cNvSpPr txBox="1"/>
          <p:nvPr userDrawn="1"/>
        </p:nvSpPr>
        <p:spPr>
          <a:xfrm>
            <a:off x="731520" y="1615442"/>
            <a:ext cx="6725920" cy="5375831"/>
          </a:xfrm>
          <a:prstGeom prst="rect">
            <a:avLst/>
          </a:prstGeom>
          <a:noFill/>
        </p:spPr>
        <p:txBody>
          <a:bodyPr wrap="square" rtlCol="0">
            <a:spAutoFit/>
          </a:bodyPr>
          <a:lstStyle/>
          <a:p>
            <a:pPr>
              <a:spcBef>
                <a:spcPts val="1920"/>
              </a:spcBef>
            </a:pPr>
            <a:r>
              <a:rPr lang="en-US" sz="2560" b="1" dirty="0"/>
              <a:t>Once you have your image saved to a file location on your computer:</a:t>
            </a:r>
          </a:p>
          <a:p>
            <a:pPr>
              <a:spcBef>
                <a:spcPts val="1920"/>
              </a:spcBef>
            </a:pPr>
            <a:r>
              <a:rPr lang="en-US" sz="2080" dirty="0"/>
              <a:t>On the slide you’re wanting to put n image, click on the image box, choose and insert desired image.</a:t>
            </a:r>
          </a:p>
          <a:p>
            <a:pPr>
              <a:spcBef>
                <a:spcPts val="1920"/>
              </a:spcBef>
            </a:pPr>
            <a:r>
              <a:rPr lang="en-US" sz="2080" dirty="0"/>
              <a:t>The image will automatically be set to “Fit Content </a:t>
            </a:r>
            <a:br>
              <a:rPr lang="en-US" sz="2080" dirty="0"/>
            </a:br>
            <a:r>
              <a:rPr lang="en-US" sz="2080" dirty="0"/>
              <a:t>to Box” if the image is not fitting correctly to resize the image, with the image selected, under the </a:t>
            </a:r>
            <a:r>
              <a:rPr lang="en-US" sz="2080" b="1" dirty="0">
                <a:solidFill>
                  <a:srgbClr val="FF00FF"/>
                </a:solidFill>
              </a:rPr>
              <a:t>Picture Format </a:t>
            </a:r>
            <a:r>
              <a:rPr lang="en-US" sz="2080" dirty="0"/>
              <a:t>tab at the top, in the </a:t>
            </a:r>
            <a:r>
              <a:rPr lang="en-US" sz="2080" b="1" dirty="0"/>
              <a:t>Reset Picture </a:t>
            </a:r>
            <a:r>
              <a:rPr lang="en-US" sz="2080" dirty="0"/>
              <a:t>pull down menu choose </a:t>
            </a:r>
            <a:r>
              <a:rPr lang="en-US" sz="2080" b="1" dirty="0">
                <a:solidFill>
                  <a:srgbClr val="66FF33"/>
                </a:solidFill>
              </a:rPr>
              <a:t>Reset Picture and Size.</a:t>
            </a:r>
          </a:p>
          <a:p>
            <a:pPr>
              <a:spcBef>
                <a:spcPts val="1920"/>
              </a:spcBef>
            </a:pPr>
            <a:r>
              <a:rPr lang="en-US" sz="2080" b="0" dirty="0"/>
              <a:t>The while holding down the </a:t>
            </a:r>
            <a:r>
              <a:rPr lang="en-US" sz="2080" b="1" dirty="0"/>
              <a:t>Shift</a:t>
            </a:r>
            <a:r>
              <a:rPr lang="en-US" sz="2080" b="0" dirty="0"/>
              <a:t> key hold a corner of the image and re-size it to fit in the space and move it to correct spot</a:t>
            </a:r>
          </a:p>
          <a:p>
            <a:pPr>
              <a:spcBef>
                <a:spcPts val="1920"/>
              </a:spcBef>
            </a:pPr>
            <a:endParaRPr lang="en-US" sz="2080" dirty="0"/>
          </a:p>
        </p:txBody>
      </p:sp>
    </p:spTree>
    <p:extLst>
      <p:ext uri="{BB962C8B-B14F-4D97-AF65-F5344CB8AC3E}">
        <p14:creationId xmlns:p14="http://schemas.microsoft.com/office/powerpoint/2010/main" val="4230999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Icons">
    <p:bg>
      <p:bgPr>
        <a:solidFill>
          <a:srgbClr val="0027A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03C5A0C-E303-4082-BE71-406E98EF750B}"/>
              </a:ext>
            </a:extLst>
          </p:cNvPr>
          <p:cNvSpPr/>
          <p:nvPr userDrawn="1"/>
        </p:nvSpPr>
        <p:spPr>
          <a:xfrm rot="16200000">
            <a:off x="-1744976" y="3825240"/>
            <a:ext cx="4069082" cy="579123"/>
          </a:xfrm>
          <a:prstGeom prst="rect">
            <a:avLst/>
          </a:prstGeom>
          <a:solidFill>
            <a:srgbClr val="00CC99"/>
          </a:solidFill>
          <a:ln>
            <a:noFill/>
          </a:ln>
          <a:effectLst/>
        </p:spPr>
        <p:style>
          <a:lnRef idx="1">
            <a:schemeClr val="accent1"/>
          </a:lnRef>
          <a:fillRef idx="3">
            <a:schemeClr val="accent1"/>
          </a:fillRef>
          <a:effectRef idx="2">
            <a:schemeClr val="accent1"/>
          </a:effectRef>
          <a:fontRef idx="minor">
            <a:schemeClr val="lt1"/>
          </a:fontRef>
        </p:style>
        <p:txBody>
          <a:bodyPr lIns="292608" tIns="365760" rIns="292608" bIns="234086" rtlCol="0" anchor="ctr"/>
          <a:lstStyle/>
          <a:p>
            <a:pPr algn="ctr"/>
            <a:r>
              <a:rPr lang="en-US" sz="1760" dirty="0">
                <a:effectLst/>
                <a:latin typeface="Amazon Ember Heavy" panose="020B0803020204020204" pitchFamily="34" charset="0"/>
                <a:ea typeface="Amazon Ember Heavy" panose="020B0803020204020204" pitchFamily="34" charset="0"/>
                <a:cs typeface="Amazon Ember Heavy" panose="020B0803020204020204" pitchFamily="34" charset="0"/>
              </a:rPr>
              <a:t>THIS SLIDE IS: </a:t>
            </a:r>
            <a:r>
              <a:rPr lang="en-US" sz="1760" b="1" dirty="0">
                <a:effectLst/>
                <a:latin typeface="Amazon Ember Heavy" panose="020B0803020204020204" pitchFamily="34" charset="0"/>
                <a:ea typeface="Amazon Ember Heavy" panose="020B0803020204020204" pitchFamily="34" charset="0"/>
                <a:cs typeface="Amazon Ember Heavy" panose="020B0803020204020204" pitchFamily="34" charset="0"/>
              </a:rPr>
              <a:t>OPTIONAL</a:t>
            </a:r>
          </a:p>
        </p:txBody>
      </p:sp>
      <p:sp>
        <p:nvSpPr>
          <p:cNvPr id="4" name="Rectangle 3">
            <a:extLst>
              <a:ext uri="{FF2B5EF4-FFF2-40B4-BE49-F238E27FC236}">
                <a16:creationId xmlns:a16="http://schemas.microsoft.com/office/drawing/2014/main" id="{9C768459-3FEA-453D-9A4F-3A0944235777}"/>
              </a:ext>
            </a:extLst>
          </p:cNvPr>
          <p:cNvSpPr/>
          <p:nvPr userDrawn="1"/>
        </p:nvSpPr>
        <p:spPr>
          <a:xfrm>
            <a:off x="381000" y="7421881"/>
            <a:ext cx="13990320" cy="807720"/>
          </a:xfrm>
          <a:prstGeom prst="rect">
            <a:avLst/>
          </a:prstGeom>
          <a:solidFill>
            <a:srgbClr val="0027A2"/>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4" name="TextBox 13">
            <a:extLst>
              <a:ext uri="{FF2B5EF4-FFF2-40B4-BE49-F238E27FC236}">
                <a16:creationId xmlns:a16="http://schemas.microsoft.com/office/drawing/2014/main" id="{67A7ABDD-AE51-4E0D-8536-647DB348F383}"/>
              </a:ext>
            </a:extLst>
          </p:cNvPr>
          <p:cNvSpPr txBox="1"/>
          <p:nvPr userDrawn="1"/>
        </p:nvSpPr>
        <p:spPr>
          <a:xfrm>
            <a:off x="731522" y="6614157"/>
            <a:ext cx="13167360" cy="1158242"/>
          </a:xfrm>
          <a:prstGeom prst="rect">
            <a:avLst/>
          </a:prstGeom>
          <a:solidFill>
            <a:srgbClr val="FFC000"/>
          </a:solidFill>
          <a:effectLst>
            <a:outerShdw blurRad="50800" dist="38100" dir="2700000" algn="tl" rotWithShape="0">
              <a:prstClr val="black">
                <a:alpha val="30000"/>
              </a:prstClr>
            </a:outerShdw>
          </a:effectLst>
        </p:spPr>
        <p:txBody>
          <a:bodyPr wrap="square" rtlCol="0" anchor="ctr" anchorCtr="0">
            <a:noAutofit/>
          </a:bodyPr>
          <a:lstStyle/>
          <a:p>
            <a:pPr algn="ctr"/>
            <a:r>
              <a:rPr lang="en-US" sz="3200" b="1" dirty="0">
                <a:solidFill>
                  <a:srgbClr val="000000"/>
                </a:solidFill>
              </a:rPr>
              <a:t>INTERNAL SLIDE</a:t>
            </a:r>
          </a:p>
          <a:p>
            <a:pPr algn="ctr"/>
            <a:r>
              <a:rPr lang="en-US" sz="3200" b="1" dirty="0">
                <a:solidFill>
                  <a:srgbClr val="000000"/>
                </a:solidFill>
              </a:rPr>
              <a:t>Delete this slide before presenting externally</a:t>
            </a:r>
          </a:p>
        </p:txBody>
      </p:sp>
      <p:sp>
        <p:nvSpPr>
          <p:cNvPr id="2" name="Frame 1">
            <a:extLst>
              <a:ext uri="{FF2B5EF4-FFF2-40B4-BE49-F238E27FC236}">
                <a16:creationId xmlns:a16="http://schemas.microsoft.com/office/drawing/2014/main" id="{FE80120C-439E-45C5-B5C3-F0488FB6B3B8}"/>
              </a:ext>
            </a:extLst>
          </p:cNvPr>
          <p:cNvSpPr/>
          <p:nvPr userDrawn="1"/>
        </p:nvSpPr>
        <p:spPr>
          <a:xfrm>
            <a:off x="0" y="0"/>
            <a:ext cx="14630400" cy="8229600"/>
          </a:xfrm>
          <a:prstGeom prst="frame">
            <a:avLst>
              <a:gd name="adj1" fmla="val 1389"/>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17" name="TextBox 16">
            <a:extLst>
              <a:ext uri="{FF2B5EF4-FFF2-40B4-BE49-F238E27FC236}">
                <a16:creationId xmlns:a16="http://schemas.microsoft.com/office/drawing/2014/main" id="{52ECECA5-8C4B-48CD-8E61-A4FD1523C1B0}"/>
              </a:ext>
            </a:extLst>
          </p:cNvPr>
          <p:cNvSpPr txBox="1"/>
          <p:nvPr userDrawn="1"/>
        </p:nvSpPr>
        <p:spPr>
          <a:xfrm>
            <a:off x="731520" y="457200"/>
            <a:ext cx="13167360" cy="531812"/>
          </a:xfrm>
          <a:prstGeom prst="rect">
            <a:avLst/>
          </a:prstGeom>
          <a:noFill/>
        </p:spPr>
        <p:txBody>
          <a:bodyPr wrap="square" lIns="0" tIns="0" rIns="0" bIns="0" rtlCol="0">
            <a:spAutoFit/>
          </a:bodyPr>
          <a:lstStyle/>
          <a:p>
            <a:pPr marL="0" algn="l" defTabSz="731520" rtl="0" eaLnBrk="1" latinLnBrk="0" hangingPunct="1">
              <a:lnSpc>
                <a:spcPct val="90000"/>
              </a:lnSpc>
              <a:spcBef>
                <a:spcPct val="0"/>
              </a:spcBef>
              <a:buNone/>
            </a:pPr>
            <a:r>
              <a:rPr lang="en-US" sz="3840" b="0" i="0" kern="1200" dirty="0">
                <a:solidFill>
                  <a:schemeClr val="tx1"/>
                </a:solidFill>
                <a:latin typeface="+mj-lt"/>
                <a:ea typeface="+mj-ea"/>
                <a:cs typeface="+mn-cs"/>
              </a:rPr>
              <a:t>Icons</a:t>
            </a:r>
          </a:p>
        </p:txBody>
      </p:sp>
    </p:spTree>
    <p:extLst>
      <p:ext uri="{BB962C8B-B14F-4D97-AF65-F5344CB8AC3E}">
        <p14:creationId xmlns:p14="http://schemas.microsoft.com/office/powerpoint/2010/main" val="1118852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Features slide 6">
    <p:spTree>
      <p:nvGrpSpPr>
        <p:cNvPr id="1" name=""/>
        <p:cNvGrpSpPr/>
        <p:nvPr/>
      </p:nvGrpSpPr>
      <p:grpSpPr>
        <a:xfrm>
          <a:off x="0" y="0"/>
          <a:ext cx="0" cy="0"/>
          <a:chOff x="0" y="0"/>
          <a:chExt cx="0" cy="0"/>
        </a:xfrm>
      </p:grpSpPr>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288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2" y="4373882"/>
            <a:ext cx="4602480" cy="2819400"/>
          </a:xfrm>
        </p:spPr>
        <p:txBody>
          <a:bodyPr/>
          <a:lstStyle>
            <a:lvl1pPr marL="0" algn="l" defTabSz="731502"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02" indent="0">
              <a:buNone/>
              <a:defRPr/>
            </a:lvl2pPr>
          </a:lstStyle>
          <a:p>
            <a:pPr lvl="0"/>
            <a:r>
              <a:rPr lang="en-US" dirty="0"/>
              <a:t>Click to edit Master text styles</a:t>
            </a:r>
          </a:p>
        </p:txBody>
      </p:sp>
      <p:sp>
        <p:nvSpPr>
          <p:cNvPr id="2" name="Oval 1">
            <a:extLst>
              <a:ext uri="{FF2B5EF4-FFF2-40B4-BE49-F238E27FC236}">
                <a16:creationId xmlns:a16="http://schemas.microsoft.com/office/drawing/2014/main" id="{B3DC2EF4-4B7E-4AB1-9DC8-B277F18E3AD7}"/>
              </a:ext>
            </a:extLst>
          </p:cNvPr>
          <p:cNvSpPr/>
          <p:nvPr userDrawn="1"/>
        </p:nvSpPr>
        <p:spPr>
          <a:xfrm>
            <a:off x="5525543" y="6278474"/>
            <a:ext cx="921715" cy="921715"/>
          </a:xfrm>
          <a:prstGeom prst="ellipse">
            <a:avLst/>
          </a:prstGeom>
          <a:solidFill>
            <a:schemeClr val="bg2"/>
          </a:solidFill>
          <a:ln w="28575">
            <a:gradFill>
              <a:gsLst>
                <a:gs pos="0">
                  <a:srgbClr val="FF6346"/>
                </a:gs>
                <a:gs pos="100000">
                  <a:srgbClr val="FF4869"/>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4" name="Oval 3">
            <a:extLst>
              <a:ext uri="{FF2B5EF4-FFF2-40B4-BE49-F238E27FC236}">
                <a16:creationId xmlns:a16="http://schemas.microsoft.com/office/drawing/2014/main" id="{9AEF1163-FB46-414D-A249-F2A0448885CE}"/>
              </a:ext>
            </a:extLst>
          </p:cNvPr>
          <p:cNvSpPr/>
          <p:nvPr userDrawn="1"/>
        </p:nvSpPr>
        <p:spPr>
          <a:xfrm>
            <a:off x="5986400" y="5235459"/>
            <a:ext cx="921715" cy="921715"/>
          </a:xfrm>
          <a:prstGeom prst="ellipse">
            <a:avLst/>
          </a:prstGeom>
          <a:solidFill>
            <a:schemeClr val="bg2"/>
          </a:solidFill>
          <a:ln w="28575">
            <a:gradFill>
              <a:gsLst>
                <a:gs pos="0">
                  <a:srgbClr val="FF8F0D"/>
                </a:gs>
                <a:gs pos="100000">
                  <a:srgbClr val="FF6C3A"/>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6" name="Oval 5">
            <a:extLst>
              <a:ext uri="{FF2B5EF4-FFF2-40B4-BE49-F238E27FC236}">
                <a16:creationId xmlns:a16="http://schemas.microsoft.com/office/drawing/2014/main" id="{C365E101-D8EF-4E59-8071-4030690D3F5A}"/>
              </a:ext>
            </a:extLst>
          </p:cNvPr>
          <p:cNvSpPr/>
          <p:nvPr userDrawn="1"/>
        </p:nvSpPr>
        <p:spPr>
          <a:xfrm>
            <a:off x="6250949" y="3071223"/>
            <a:ext cx="921715" cy="921715"/>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7" name="Oval 6">
            <a:extLst>
              <a:ext uri="{FF2B5EF4-FFF2-40B4-BE49-F238E27FC236}">
                <a16:creationId xmlns:a16="http://schemas.microsoft.com/office/drawing/2014/main" id="{AD174665-B2B8-4EC4-A2E0-CAD730C81D3F}"/>
              </a:ext>
            </a:extLst>
          </p:cNvPr>
          <p:cNvSpPr/>
          <p:nvPr userDrawn="1"/>
        </p:nvSpPr>
        <p:spPr>
          <a:xfrm>
            <a:off x="6004200" y="2053571"/>
            <a:ext cx="921715" cy="921715"/>
          </a:xfrm>
          <a:prstGeom prst="ellipse">
            <a:avLst/>
          </a:prstGeom>
          <a:solidFill>
            <a:schemeClr val="bg2"/>
          </a:solidFill>
          <a:ln w="28575">
            <a:gradFill>
              <a:gsLst>
                <a:gs pos="0">
                  <a:srgbClr val="FFB500"/>
                </a:gs>
                <a:gs pos="100000">
                  <a:srgbClr val="FF9F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8" name="Oval 7">
            <a:extLst>
              <a:ext uri="{FF2B5EF4-FFF2-40B4-BE49-F238E27FC236}">
                <a16:creationId xmlns:a16="http://schemas.microsoft.com/office/drawing/2014/main" id="{260A40C1-BCD4-4750-8F53-5C620B79BBF2}"/>
              </a:ext>
            </a:extLst>
          </p:cNvPr>
          <p:cNvSpPr/>
          <p:nvPr userDrawn="1"/>
        </p:nvSpPr>
        <p:spPr>
          <a:xfrm>
            <a:off x="5533967" y="1068264"/>
            <a:ext cx="921715" cy="921715"/>
          </a:xfrm>
          <a:prstGeom prst="ellipse">
            <a:avLst/>
          </a:prstGeom>
          <a:solidFill>
            <a:schemeClr val="bg2"/>
          </a:solidFill>
          <a:ln w="28575">
            <a:gradFill>
              <a:gsLst>
                <a:gs pos="0">
                  <a:schemeClr val="accent1"/>
                </a:gs>
                <a:gs pos="100000">
                  <a:srgbClr val="FFBA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6484625" y="1501143"/>
            <a:ext cx="7414258" cy="488838"/>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6484624" y="1068267"/>
            <a:ext cx="7414256"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6968494" y="2492483"/>
            <a:ext cx="6930389"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6968493" y="2053574"/>
            <a:ext cx="6930387"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7212334" y="3510135"/>
            <a:ext cx="6686549"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7212333" y="3071225"/>
            <a:ext cx="6686547"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2" name="Text Placeholder 16">
            <a:extLst>
              <a:ext uri="{FF2B5EF4-FFF2-40B4-BE49-F238E27FC236}">
                <a16:creationId xmlns:a16="http://schemas.microsoft.com/office/drawing/2014/main" id="{47B180E0-DAF5-4C60-98B7-B98B3784D638}"/>
              </a:ext>
            </a:extLst>
          </p:cNvPr>
          <p:cNvSpPr>
            <a:spLocks noGrp="1"/>
          </p:cNvSpPr>
          <p:nvPr>
            <p:ph type="body" sz="quarter" idx="18"/>
          </p:nvPr>
        </p:nvSpPr>
        <p:spPr>
          <a:xfrm>
            <a:off x="7172666" y="4592253"/>
            <a:ext cx="6726216"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33" name="Text Placeholder 14">
            <a:extLst>
              <a:ext uri="{FF2B5EF4-FFF2-40B4-BE49-F238E27FC236}">
                <a16:creationId xmlns:a16="http://schemas.microsoft.com/office/drawing/2014/main" id="{53AF73F2-46DE-4AE7-AEDE-DD8B9EFD8C77}"/>
              </a:ext>
            </a:extLst>
          </p:cNvPr>
          <p:cNvSpPr>
            <a:spLocks noGrp="1"/>
          </p:cNvSpPr>
          <p:nvPr>
            <p:ph type="body" sz="quarter" idx="19"/>
          </p:nvPr>
        </p:nvSpPr>
        <p:spPr>
          <a:xfrm>
            <a:off x="7172666" y="4153343"/>
            <a:ext cx="6726213"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4" name="Text Placeholder 16">
            <a:extLst>
              <a:ext uri="{FF2B5EF4-FFF2-40B4-BE49-F238E27FC236}">
                <a16:creationId xmlns:a16="http://schemas.microsoft.com/office/drawing/2014/main" id="{95959C1C-BCD1-45DB-BA40-08DBF1A2E429}"/>
              </a:ext>
            </a:extLst>
          </p:cNvPr>
          <p:cNvSpPr>
            <a:spLocks noGrp="1"/>
          </p:cNvSpPr>
          <p:nvPr>
            <p:ph type="body" sz="quarter" idx="20"/>
          </p:nvPr>
        </p:nvSpPr>
        <p:spPr>
          <a:xfrm>
            <a:off x="6925914" y="5674371"/>
            <a:ext cx="6972965"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BF1C3BC4-1A31-42E4-895D-94D93794E4F9}"/>
              </a:ext>
            </a:extLst>
          </p:cNvPr>
          <p:cNvSpPr>
            <a:spLocks noGrp="1"/>
          </p:cNvSpPr>
          <p:nvPr>
            <p:ph type="body" sz="quarter" idx="21"/>
          </p:nvPr>
        </p:nvSpPr>
        <p:spPr>
          <a:xfrm>
            <a:off x="6925914" y="5235460"/>
            <a:ext cx="6972965"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19" name="Freeform: Shape 18">
            <a:extLst>
              <a:ext uri="{FF2B5EF4-FFF2-40B4-BE49-F238E27FC236}">
                <a16:creationId xmlns:a16="http://schemas.microsoft.com/office/drawing/2014/main" id="{7D9133CA-4C72-458B-8126-2481F209CB70}"/>
              </a:ext>
            </a:extLst>
          </p:cNvPr>
          <p:cNvSpPr/>
          <p:nvPr/>
        </p:nvSpPr>
        <p:spPr>
          <a:xfrm>
            <a:off x="16187512" y="4265979"/>
            <a:ext cx="3121152" cy="1609344"/>
          </a:xfrm>
          <a:custGeom>
            <a:avLst/>
            <a:gdLst>
              <a:gd name="connsiteX0" fmla="*/ 0 w 1950720"/>
              <a:gd name="connsiteY0" fmla="*/ 0 h 1005840"/>
              <a:gd name="connsiteX1" fmla="*/ 1950720 w 1950720"/>
              <a:gd name="connsiteY1" fmla="*/ 0 h 1005840"/>
              <a:gd name="connsiteX2" fmla="*/ 1950720 w 1950720"/>
              <a:gd name="connsiteY2" fmla="*/ 1005840 h 1005840"/>
              <a:gd name="connsiteX3" fmla="*/ 0 w 1950720"/>
              <a:gd name="connsiteY3" fmla="*/ 1005840 h 1005840"/>
              <a:gd name="connsiteX4" fmla="*/ 0 w 1950720"/>
              <a:gd name="connsiteY4" fmla="*/ 0 h 100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0720" h="1005840">
                <a:moveTo>
                  <a:pt x="0" y="0"/>
                </a:moveTo>
                <a:lnTo>
                  <a:pt x="1950720" y="0"/>
                </a:lnTo>
                <a:lnTo>
                  <a:pt x="1950720" y="1005840"/>
                </a:lnTo>
                <a:lnTo>
                  <a:pt x="0" y="1005840"/>
                </a:lnTo>
                <a:lnTo>
                  <a:pt x="0" y="0"/>
                </a:lnTo>
                <a:close/>
              </a:path>
            </a:pathLst>
          </a:custGeom>
          <a:noFill/>
          <a:ln>
            <a:noFill/>
          </a:ln>
          <a:sp3d/>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b" anchorCtr="0">
            <a:noAutofit/>
          </a:bodyPr>
          <a:lstStyle/>
          <a:p>
            <a:pPr marL="0" lvl="0" indent="0" algn="ctr" defTabSz="4622685">
              <a:lnSpc>
                <a:spcPct val="90000"/>
              </a:lnSpc>
              <a:spcBef>
                <a:spcPct val="0"/>
              </a:spcBef>
              <a:spcAft>
                <a:spcPct val="35000"/>
              </a:spcAft>
              <a:buNone/>
            </a:pPr>
            <a:endParaRPr lang="en-US" sz="10400" kern="1200"/>
          </a:p>
        </p:txBody>
      </p:sp>
      <p:sp>
        <p:nvSpPr>
          <p:cNvPr id="45" name="Oval 44">
            <a:extLst>
              <a:ext uri="{FF2B5EF4-FFF2-40B4-BE49-F238E27FC236}">
                <a16:creationId xmlns:a16="http://schemas.microsoft.com/office/drawing/2014/main" id="{FE292ED3-8F76-42E9-807A-B6ED12A27412}"/>
              </a:ext>
            </a:extLst>
          </p:cNvPr>
          <p:cNvSpPr/>
          <p:nvPr userDrawn="1"/>
        </p:nvSpPr>
        <p:spPr>
          <a:xfrm>
            <a:off x="6236083" y="4153341"/>
            <a:ext cx="921715" cy="921715"/>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2880" dirty="0" err="1">
              <a:solidFill>
                <a:schemeClr val="tx1"/>
              </a:solidFill>
            </a:endParaRPr>
          </a:p>
        </p:txBody>
      </p:sp>
      <p:sp>
        <p:nvSpPr>
          <p:cNvPr id="46" name="Text Placeholder 14">
            <a:extLst>
              <a:ext uri="{FF2B5EF4-FFF2-40B4-BE49-F238E27FC236}">
                <a16:creationId xmlns:a16="http://schemas.microsoft.com/office/drawing/2014/main" id="{6FD64765-9F86-46A1-B6DD-E273A683E012}"/>
              </a:ext>
            </a:extLst>
          </p:cNvPr>
          <p:cNvSpPr>
            <a:spLocks noGrp="1"/>
          </p:cNvSpPr>
          <p:nvPr>
            <p:ph type="body" sz="quarter" idx="22"/>
          </p:nvPr>
        </p:nvSpPr>
        <p:spPr>
          <a:xfrm>
            <a:off x="6484625" y="6278476"/>
            <a:ext cx="7414254"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47" name="Text Placeholder 16">
            <a:extLst>
              <a:ext uri="{FF2B5EF4-FFF2-40B4-BE49-F238E27FC236}">
                <a16:creationId xmlns:a16="http://schemas.microsoft.com/office/drawing/2014/main" id="{3BC0624D-CAB3-497C-9066-B133059ED5F6}"/>
              </a:ext>
            </a:extLst>
          </p:cNvPr>
          <p:cNvSpPr>
            <a:spLocks noGrp="1"/>
          </p:cNvSpPr>
          <p:nvPr>
            <p:ph type="body" sz="quarter" idx="23"/>
          </p:nvPr>
        </p:nvSpPr>
        <p:spPr>
          <a:xfrm>
            <a:off x="6484625" y="6717386"/>
            <a:ext cx="7414254"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Tree>
    <p:extLst>
      <p:ext uri="{BB962C8B-B14F-4D97-AF65-F5344CB8AC3E}">
        <p14:creationId xmlns:p14="http://schemas.microsoft.com/office/powerpoint/2010/main" val="1321173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1_Benefits slide 6">
    <p:spTree>
      <p:nvGrpSpPr>
        <p:cNvPr id="1" name=""/>
        <p:cNvGrpSpPr/>
        <p:nvPr/>
      </p:nvGrpSpPr>
      <p:grpSpPr>
        <a:xfrm>
          <a:off x="0" y="0"/>
          <a:ext cx="0" cy="0"/>
          <a:chOff x="0" y="0"/>
          <a:chExt cx="0" cy="0"/>
        </a:xfrm>
      </p:grpSpPr>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288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2" y="4373882"/>
            <a:ext cx="4602480" cy="2819400"/>
          </a:xfrm>
        </p:spPr>
        <p:txBody>
          <a:bodyPr/>
          <a:lstStyle>
            <a:lvl1pPr marL="0" algn="l" defTabSz="731502"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02" indent="0">
              <a:buNone/>
              <a:defRPr/>
            </a:lvl2pPr>
          </a:lstStyle>
          <a:p>
            <a:pPr lvl="0"/>
            <a:r>
              <a:rPr lang="en-US" dirty="0"/>
              <a:t>Click to edit Master text styles</a:t>
            </a:r>
          </a:p>
        </p:txBody>
      </p:sp>
      <p:sp>
        <p:nvSpPr>
          <p:cNvPr id="2" name="Oval 1">
            <a:extLst>
              <a:ext uri="{FF2B5EF4-FFF2-40B4-BE49-F238E27FC236}">
                <a16:creationId xmlns:a16="http://schemas.microsoft.com/office/drawing/2014/main" id="{B3DC2EF4-4B7E-4AB1-9DC8-B277F18E3AD7}"/>
              </a:ext>
            </a:extLst>
          </p:cNvPr>
          <p:cNvSpPr/>
          <p:nvPr userDrawn="1"/>
        </p:nvSpPr>
        <p:spPr>
          <a:xfrm>
            <a:off x="5525543" y="6278474"/>
            <a:ext cx="921715" cy="921715"/>
          </a:xfrm>
          <a:prstGeom prst="ellipse">
            <a:avLst/>
          </a:prstGeom>
          <a:solidFill>
            <a:schemeClr val="bg2"/>
          </a:solidFill>
          <a:ln w="28575">
            <a:gradFill>
              <a:gsLst>
                <a:gs pos="0">
                  <a:srgbClr val="FF6346"/>
                </a:gs>
                <a:gs pos="100000">
                  <a:srgbClr val="FF4869"/>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4" name="Oval 3">
            <a:extLst>
              <a:ext uri="{FF2B5EF4-FFF2-40B4-BE49-F238E27FC236}">
                <a16:creationId xmlns:a16="http://schemas.microsoft.com/office/drawing/2014/main" id="{9AEF1163-FB46-414D-A249-F2A0448885CE}"/>
              </a:ext>
            </a:extLst>
          </p:cNvPr>
          <p:cNvSpPr/>
          <p:nvPr userDrawn="1"/>
        </p:nvSpPr>
        <p:spPr>
          <a:xfrm>
            <a:off x="5986400" y="5235459"/>
            <a:ext cx="921715" cy="921715"/>
          </a:xfrm>
          <a:prstGeom prst="ellipse">
            <a:avLst/>
          </a:prstGeom>
          <a:solidFill>
            <a:schemeClr val="bg2"/>
          </a:solidFill>
          <a:ln w="28575">
            <a:gradFill>
              <a:gsLst>
                <a:gs pos="0">
                  <a:srgbClr val="FF8F0D"/>
                </a:gs>
                <a:gs pos="100000">
                  <a:srgbClr val="FF6C3A"/>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6" name="Oval 5">
            <a:extLst>
              <a:ext uri="{FF2B5EF4-FFF2-40B4-BE49-F238E27FC236}">
                <a16:creationId xmlns:a16="http://schemas.microsoft.com/office/drawing/2014/main" id="{C365E101-D8EF-4E59-8071-4030690D3F5A}"/>
              </a:ext>
            </a:extLst>
          </p:cNvPr>
          <p:cNvSpPr/>
          <p:nvPr userDrawn="1"/>
        </p:nvSpPr>
        <p:spPr>
          <a:xfrm>
            <a:off x="6250949" y="3071223"/>
            <a:ext cx="921715" cy="921715"/>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7" name="Oval 6">
            <a:extLst>
              <a:ext uri="{FF2B5EF4-FFF2-40B4-BE49-F238E27FC236}">
                <a16:creationId xmlns:a16="http://schemas.microsoft.com/office/drawing/2014/main" id="{AD174665-B2B8-4EC4-A2E0-CAD730C81D3F}"/>
              </a:ext>
            </a:extLst>
          </p:cNvPr>
          <p:cNvSpPr/>
          <p:nvPr userDrawn="1"/>
        </p:nvSpPr>
        <p:spPr>
          <a:xfrm>
            <a:off x="6004200" y="2053571"/>
            <a:ext cx="921715" cy="921715"/>
          </a:xfrm>
          <a:prstGeom prst="ellipse">
            <a:avLst/>
          </a:prstGeom>
          <a:solidFill>
            <a:schemeClr val="bg2"/>
          </a:solidFill>
          <a:ln w="28575">
            <a:gradFill>
              <a:gsLst>
                <a:gs pos="0">
                  <a:srgbClr val="FFB500"/>
                </a:gs>
                <a:gs pos="100000">
                  <a:srgbClr val="FF9F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8" name="Oval 7">
            <a:extLst>
              <a:ext uri="{FF2B5EF4-FFF2-40B4-BE49-F238E27FC236}">
                <a16:creationId xmlns:a16="http://schemas.microsoft.com/office/drawing/2014/main" id="{260A40C1-BCD4-4750-8F53-5C620B79BBF2}"/>
              </a:ext>
            </a:extLst>
          </p:cNvPr>
          <p:cNvSpPr/>
          <p:nvPr userDrawn="1"/>
        </p:nvSpPr>
        <p:spPr>
          <a:xfrm>
            <a:off x="5533967" y="1068264"/>
            <a:ext cx="921715" cy="921715"/>
          </a:xfrm>
          <a:prstGeom prst="ellipse">
            <a:avLst/>
          </a:prstGeom>
          <a:solidFill>
            <a:schemeClr val="bg2"/>
          </a:solidFill>
          <a:ln w="28575">
            <a:gradFill>
              <a:gsLst>
                <a:gs pos="0">
                  <a:schemeClr val="accent1"/>
                </a:gs>
                <a:gs pos="100000">
                  <a:srgbClr val="FFBA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2880" dirty="0" err="1">
              <a:solidFill>
                <a:schemeClr val="tx1"/>
              </a:solidFill>
            </a:endParaRP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6484625" y="1501143"/>
            <a:ext cx="7414258" cy="488838"/>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6484624" y="1068267"/>
            <a:ext cx="7414256"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6968494" y="2492483"/>
            <a:ext cx="6930389"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6968493" y="2053574"/>
            <a:ext cx="6930387"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7212334" y="3510135"/>
            <a:ext cx="6686549"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7212333" y="3071225"/>
            <a:ext cx="6686547"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2" name="Text Placeholder 16">
            <a:extLst>
              <a:ext uri="{FF2B5EF4-FFF2-40B4-BE49-F238E27FC236}">
                <a16:creationId xmlns:a16="http://schemas.microsoft.com/office/drawing/2014/main" id="{47B180E0-DAF5-4C60-98B7-B98B3784D638}"/>
              </a:ext>
            </a:extLst>
          </p:cNvPr>
          <p:cNvSpPr>
            <a:spLocks noGrp="1"/>
          </p:cNvSpPr>
          <p:nvPr>
            <p:ph type="body" sz="quarter" idx="18"/>
          </p:nvPr>
        </p:nvSpPr>
        <p:spPr>
          <a:xfrm>
            <a:off x="7172666" y="4592253"/>
            <a:ext cx="6726216"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33" name="Text Placeholder 14">
            <a:extLst>
              <a:ext uri="{FF2B5EF4-FFF2-40B4-BE49-F238E27FC236}">
                <a16:creationId xmlns:a16="http://schemas.microsoft.com/office/drawing/2014/main" id="{53AF73F2-46DE-4AE7-AEDE-DD8B9EFD8C77}"/>
              </a:ext>
            </a:extLst>
          </p:cNvPr>
          <p:cNvSpPr>
            <a:spLocks noGrp="1"/>
          </p:cNvSpPr>
          <p:nvPr>
            <p:ph type="body" sz="quarter" idx="19"/>
          </p:nvPr>
        </p:nvSpPr>
        <p:spPr>
          <a:xfrm>
            <a:off x="7172666" y="4153343"/>
            <a:ext cx="6726213"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4" name="Text Placeholder 16">
            <a:extLst>
              <a:ext uri="{FF2B5EF4-FFF2-40B4-BE49-F238E27FC236}">
                <a16:creationId xmlns:a16="http://schemas.microsoft.com/office/drawing/2014/main" id="{95959C1C-BCD1-45DB-BA40-08DBF1A2E429}"/>
              </a:ext>
            </a:extLst>
          </p:cNvPr>
          <p:cNvSpPr>
            <a:spLocks noGrp="1"/>
          </p:cNvSpPr>
          <p:nvPr>
            <p:ph type="body" sz="quarter" idx="20"/>
          </p:nvPr>
        </p:nvSpPr>
        <p:spPr>
          <a:xfrm>
            <a:off x="6925914" y="5674371"/>
            <a:ext cx="6972965"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BF1C3BC4-1A31-42E4-895D-94D93794E4F9}"/>
              </a:ext>
            </a:extLst>
          </p:cNvPr>
          <p:cNvSpPr>
            <a:spLocks noGrp="1"/>
          </p:cNvSpPr>
          <p:nvPr>
            <p:ph type="body" sz="quarter" idx="21"/>
          </p:nvPr>
        </p:nvSpPr>
        <p:spPr>
          <a:xfrm>
            <a:off x="6925914" y="5235460"/>
            <a:ext cx="6972965"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19" name="Freeform: Shape 18">
            <a:extLst>
              <a:ext uri="{FF2B5EF4-FFF2-40B4-BE49-F238E27FC236}">
                <a16:creationId xmlns:a16="http://schemas.microsoft.com/office/drawing/2014/main" id="{7D9133CA-4C72-458B-8126-2481F209CB70}"/>
              </a:ext>
            </a:extLst>
          </p:cNvPr>
          <p:cNvSpPr/>
          <p:nvPr/>
        </p:nvSpPr>
        <p:spPr>
          <a:xfrm>
            <a:off x="16187512" y="4265979"/>
            <a:ext cx="3121152" cy="1609344"/>
          </a:xfrm>
          <a:custGeom>
            <a:avLst/>
            <a:gdLst>
              <a:gd name="connsiteX0" fmla="*/ 0 w 1950720"/>
              <a:gd name="connsiteY0" fmla="*/ 0 h 1005840"/>
              <a:gd name="connsiteX1" fmla="*/ 1950720 w 1950720"/>
              <a:gd name="connsiteY1" fmla="*/ 0 h 1005840"/>
              <a:gd name="connsiteX2" fmla="*/ 1950720 w 1950720"/>
              <a:gd name="connsiteY2" fmla="*/ 1005840 h 1005840"/>
              <a:gd name="connsiteX3" fmla="*/ 0 w 1950720"/>
              <a:gd name="connsiteY3" fmla="*/ 1005840 h 1005840"/>
              <a:gd name="connsiteX4" fmla="*/ 0 w 1950720"/>
              <a:gd name="connsiteY4" fmla="*/ 0 h 100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0720" h="1005840">
                <a:moveTo>
                  <a:pt x="0" y="0"/>
                </a:moveTo>
                <a:lnTo>
                  <a:pt x="1950720" y="0"/>
                </a:lnTo>
                <a:lnTo>
                  <a:pt x="1950720" y="1005840"/>
                </a:lnTo>
                <a:lnTo>
                  <a:pt x="0" y="1005840"/>
                </a:lnTo>
                <a:lnTo>
                  <a:pt x="0" y="0"/>
                </a:lnTo>
                <a:close/>
              </a:path>
            </a:pathLst>
          </a:custGeom>
          <a:noFill/>
          <a:ln>
            <a:noFill/>
          </a:ln>
          <a:sp3d/>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b" anchorCtr="0">
            <a:noAutofit/>
          </a:bodyPr>
          <a:lstStyle/>
          <a:p>
            <a:pPr marL="0" lvl="0" indent="0" algn="ctr" defTabSz="4622685">
              <a:lnSpc>
                <a:spcPct val="90000"/>
              </a:lnSpc>
              <a:spcBef>
                <a:spcPct val="0"/>
              </a:spcBef>
              <a:spcAft>
                <a:spcPct val="35000"/>
              </a:spcAft>
              <a:buNone/>
            </a:pPr>
            <a:endParaRPr lang="en-US" sz="10400" kern="1200"/>
          </a:p>
        </p:txBody>
      </p:sp>
      <p:sp>
        <p:nvSpPr>
          <p:cNvPr id="45" name="Oval 44">
            <a:extLst>
              <a:ext uri="{FF2B5EF4-FFF2-40B4-BE49-F238E27FC236}">
                <a16:creationId xmlns:a16="http://schemas.microsoft.com/office/drawing/2014/main" id="{FE292ED3-8F76-42E9-807A-B6ED12A27412}"/>
              </a:ext>
            </a:extLst>
          </p:cNvPr>
          <p:cNvSpPr/>
          <p:nvPr userDrawn="1"/>
        </p:nvSpPr>
        <p:spPr>
          <a:xfrm>
            <a:off x="6236083" y="4153341"/>
            <a:ext cx="921715" cy="921715"/>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2880" dirty="0" err="1">
              <a:solidFill>
                <a:schemeClr val="tx1"/>
              </a:solidFill>
            </a:endParaRPr>
          </a:p>
        </p:txBody>
      </p:sp>
      <p:sp>
        <p:nvSpPr>
          <p:cNvPr id="46" name="Text Placeholder 14">
            <a:extLst>
              <a:ext uri="{FF2B5EF4-FFF2-40B4-BE49-F238E27FC236}">
                <a16:creationId xmlns:a16="http://schemas.microsoft.com/office/drawing/2014/main" id="{6FD64765-9F86-46A1-B6DD-E273A683E012}"/>
              </a:ext>
            </a:extLst>
          </p:cNvPr>
          <p:cNvSpPr>
            <a:spLocks noGrp="1"/>
          </p:cNvSpPr>
          <p:nvPr>
            <p:ph type="body" sz="quarter" idx="22"/>
          </p:nvPr>
        </p:nvSpPr>
        <p:spPr>
          <a:xfrm>
            <a:off x="6484625" y="6278476"/>
            <a:ext cx="7414254" cy="392606"/>
          </a:xfrm>
        </p:spPr>
        <p:txBody>
          <a:bodyPr lIns="182880" tIns="91440"/>
          <a:lstStyle>
            <a:lvl1pPr marL="0" indent="0" algn="l" defTabSz="731502"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47" name="Text Placeholder 16">
            <a:extLst>
              <a:ext uri="{FF2B5EF4-FFF2-40B4-BE49-F238E27FC236}">
                <a16:creationId xmlns:a16="http://schemas.microsoft.com/office/drawing/2014/main" id="{3BC0624D-CAB3-497C-9066-B133059ED5F6}"/>
              </a:ext>
            </a:extLst>
          </p:cNvPr>
          <p:cNvSpPr>
            <a:spLocks noGrp="1"/>
          </p:cNvSpPr>
          <p:nvPr>
            <p:ph type="body" sz="quarter" idx="23"/>
          </p:nvPr>
        </p:nvSpPr>
        <p:spPr>
          <a:xfrm>
            <a:off x="6484625" y="6717386"/>
            <a:ext cx="7414254" cy="482803"/>
          </a:xfrm>
        </p:spPr>
        <p:txBody>
          <a:bodyPr lIns="182880" tIns="45720"/>
          <a:lstStyle>
            <a:lvl1pPr marL="0" indent="0" algn="l" defTabSz="731502"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02" indent="0">
              <a:buNone/>
              <a:defRPr/>
            </a:lvl2pPr>
          </a:lstStyle>
          <a:p>
            <a:pPr lvl="0"/>
            <a:r>
              <a:rPr lang="en-US" dirty="0"/>
              <a:t>Click to edit Master text styles</a:t>
            </a:r>
          </a:p>
        </p:txBody>
      </p:sp>
    </p:spTree>
    <p:extLst>
      <p:ext uri="{BB962C8B-B14F-4D97-AF65-F5344CB8AC3E}">
        <p14:creationId xmlns:p14="http://schemas.microsoft.com/office/powerpoint/2010/main" val="63496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Title_Only">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72DE085-2AC6-8547-A953-839B51397256}"/>
              </a:ext>
            </a:extLst>
          </p:cNvPr>
          <p:cNvSpPr>
            <a:spLocks noGrp="1"/>
          </p:cNvSpPr>
          <p:nvPr>
            <p:ph type="title" hasCustomPrompt="1"/>
          </p:nvPr>
        </p:nvSpPr>
        <p:spPr>
          <a:xfrm>
            <a:off x="323851" y="342901"/>
            <a:ext cx="13982827" cy="816050"/>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only layout – Type title here</a:t>
            </a:r>
          </a:p>
        </p:txBody>
      </p:sp>
    </p:spTree>
    <p:extLst>
      <p:ext uri="{BB962C8B-B14F-4D97-AF65-F5344CB8AC3E}">
        <p14:creationId xmlns:p14="http://schemas.microsoft.com/office/powerpoint/2010/main" val="1389432927"/>
      </p:ext>
    </p:extLst>
  </p:cSld>
  <p:clrMapOvr>
    <a:overrideClrMapping bg1="dk1" tx1="lt1" bg2="dk2" tx2="lt2" accent1="accent1" accent2="accent2" accent3="accent3" accent4="accent4" accent5="accent5" accent6="accent6" hlink="hlink" folHlink="folHlink"/>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_Subtitle_and_Bulleted_Content">
    <p:bg>
      <p:bgRef idx="1001">
        <a:schemeClr val="bg1"/>
      </p:bgRef>
    </p:bg>
    <p:spTree>
      <p:nvGrpSpPr>
        <p:cNvPr id="1" name=""/>
        <p:cNvGrpSpPr/>
        <p:nvPr/>
      </p:nvGrpSpPr>
      <p:grpSpPr>
        <a:xfrm>
          <a:off x="0" y="0"/>
          <a:ext cx="0" cy="0"/>
          <a:chOff x="0" y="0"/>
          <a:chExt cx="0" cy="0"/>
        </a:xfrm>
      </p:grpSpPr>
      <p:sp>
        <p:nvSpPr>
          <p:cNvPr id="3" name="Text Placeholder 3"/>
          <p:cNvSpPr>
            <a:spLocks noGrp="1"/>
          </p:cNvSpPr>
          <p:nvPr>
            <p:ph idx="1" hasCustomPrompt="1"/>
          </p:nvPr>
        </p:nvSpPr>
        <p:spPr>
          <a:xfrm>
            <a:off x="323850" y="2018987"/>
            <a:ext cx="13983046" cy="1659942"/>
          </a:xfrm>
          <a:prstGeom prst="rect">
            <a:avLst/>
          </a:prstGeom>
        </p:spPr>
        <p:txBody>
          <a:bodyPr rtlCol="0"/>
          <a:lstStyle>
            <a:lvl1pPr marL="457200" indent="-457200">
              <a:spcBef>
                <a:spcPts val="0"/>
              </a:spcBef>
              <a:spcAft>
                <a:spcPts val="1200"/>
              </a:spcAft>
              <a:buFont typeface="Amazon Ember" panose="020B0603020204020204" pitchFamily="34" charset="0"/>
              <a:buChar char="•"/>
              <a:defRPr/>
            </a:lvl1pPr>
            <a:lvl2pPr marL="746288" indent="-342900">
              <a:spcBef>
                <a:spcPts val="0"/>
              </a:spcBef>
              <a:spcAft>
                <a:spcPts val="800"/>
              </a:spcAft>
              <a:buFont typeface="Wingdings" panose="05000000000000000000" pitchFamily="2" charset="2"/>
              <a:buChar char="§"/>
              <a:defRPr/>
            </a:lvl2pPr>
            <a:lvl3pPr marL="1015213" indent="-342900">
              <a:spcBef>
                <a:spcPts val="0"/>
              </a:spcBef>
              <a:spcAft>
                <a:spcPts val="800"/>
              </a:spcAft>
              <a:buFont typeface="Times New Roman" panose="02020603050405020304" pitchFamily="18" charset="0"/>
              <a:buChar char="–"/>
              <a:defRPr/>
            </a:lvl3pPr>
            <a:lvl4pPr marL="1284138" indent="-342900">
              <a:spcAft>
                <a:spcPts val="800"/>
              </a:spcAft>
              <a:buFont typeface="Amazon Ember" panose="020B0603020204020204" pitchFamily="34" charset="0"/>
              <a:buChar char="•"/>
              <a:defRPr/>
            </a:lvl4pPr>
            <a:lvl5pPr marL="1553063" indent="-342900">
              <a:spcAft>
                <a:spcPts val="800"/>
              </a:spcAft>
              <a:buFont typeface="Amazon Ember" panose="020B0603020204020204" pitchFamily="34" charset="0"/>
              <a:buChar char="•"/>
              <a:defRPr/>
            </a:lvl5pPr>
          </a:lstStyle>
          <a:p>
            <a:pPr lvl="0"/>
            <a:r>
              <a:rPr lang="en-US" dirty="0"/>
              <a:t>Type slide content or click icon to add media</a:t>
            </a:r>
          </a:p>
          <a:p>
            <a:pPr lvl="1"/>
            <a:r>
              <a:rPr lang="en-US" dirty="0"/>
              <a:t>Second level</a:t>
            </a:r>
          </a:p>
          <a:p>
            <a:pPr lvl="2"/>
            <a:r>
              <a:rPr lang="en-US" dirty="0"/>
              <a:t>Third level</a:t>
            </a:r>
          </a:p>
        </p:txBody>
      </p:sp>
      <p:sp>
        <p:nvSpPr>
          <p:cNvPr id="6" name="Title 1">
            <a:extLst>
              <a:ext uri="{FF2B5EF4-FFF2-40B4-BE49-F238E27FC236}">
                <a16:creationId xmlns:a16="http://schemas.microsoft.com/office/drawing/2014/main" id="{28B4C2F4-31BE-1040-9765-6188D3C4A515}"/>
              </a:ext>
            </a:extLst>
          </p:cNvPr>
          <p:cNvSpPr>
            <a:spLocks noGrp="1"/>
          </p:cNvSpPr>
          <p:nvPr>
            <p:ph type="title" hasCustomPrompt="1"/>
          </p:nvPr>
        </p:nvSpPr>
        <p:spPr>
          <a:xfrm>
            <a:off x="323850" y="347413"/>
            <a:ext cx="13982827" cy="805278"/>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subtitle, and bullets layout – Title here </a:t>
            </a:r>
          </a:p>
        </p:txBody>
      </p:sp>
      <p:sp>
        <p:nvSpPr>
          <p:cNvPr id="7" name="Text Placeholder 3">
            <a:extLst>
              <a:ext uri="{FF2B5EF4-FFF2-40B4-BE49-F238E27FC236}">
                <a16:creationId xmlns:a16="http://schemas.microsoft.com/office/drawing/2014/main" id="{C36AB70F-14E5-AE4D-8F92-8F9359CD8198}"/>
              </a:ext>
            </a:extLst>
          </p:cNvPr>
          <p:cNvSpPr>
            <a:spLocks noGrp="1"/>
          </p:cNvSpPr>
          <p:nvPr>
            <p:ph type="body" sz="quarter" idx="10"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27139267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_Column">
    <p:bg>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23850" y="1669756"/>
            <a:ext cx="6858000" cy="1659942"/>
          </a:xfrm>
        </p:spPr>
        <p:txBody>
          <a:bodyPr rtlCol="0"/>
          <a:lstStyle>
            <a:lvl1pPr>
              <a:spcBef>
                <a:spcPts val="0"/>
              </a:spcBef>
              <a:spcAft>
                <a:spcPts val="1200"/>
              </a:spcAft>
              <a:defRPr lang="en-US" dirty="0"/>
            </a:lvl1pPr>
            <a:lvl2pPr>
              <a:spcBef>
                <a:spcPts val="0"/>
              </a:spcBef>
              <a:spcAft>
                <a:spcPts val="800"/>
              </a:spcAft>
              <a:defRPr lang="en-US" dirty="0"/>
            </a:lvl2pPr>
            <a:lvl3pPr>
              <a:spcBef>
                <a:spcPts val="0"/>
              </a:spcBef>
              <a:spcAft>
                <a:spcPts val="800"/>
              </a:spcAft>
              <a:defRPr lang="en-US" dirty="0"/>
            </a:lvl3pPr>
            <a:lvl4pPr>
              <a:spcAft>
                <a:spcPts val="800"/>
              </a:spcAft>
              <a:defRPr lang="en-US" dirty="0"/>
            </a:lvl4pPr>
            <a:lvl5pPr>
              <a:spcAft>
                <a:spcPts val="800"/>
              </a:spcAft>
              <a:defRPr lang="en-US" dirty="0"/>
            </a:lvl5pPr>
          </a:lstStyle>
          <a:p>
            <a:pPr lvl="0"/>
            <a:r>
              <a:rPr lang="en-US" dirty="0"/>
              <a:t>Type left slide content here</a:t>
            </a:r>
          </a:p>
          <a:p>
            <a:pPr lvl="1"/>
            <a:r>
              <a:rPr lang="en-US" dirty="0"/>
              <a:t>Second level</a:t>
            </a:r>
          </a:p>
          <a:p>
            <a:pPr lvl="2"/>
            <a:r>
              <a:rPr lang="en-US" dirty="0"/>
              <a:t>Third level</a:t>
            </a:r>
          </a:p>
        </p:txBody>
      </p:sp>
      <p:sp>
        <p:nvSpPr>
          <p:cNvPr id="4" name="Text Placeholder 5"/>
          <p:cNvSpPr>
            <a:spLocks noGrp="1"/>
          </p:cNvSpPr>
          <p:nvPr>
            <p:ph type="body" sz="quarter" idx="11" hasCustomPrompt="1"/>
          </p:nvPr>
        </p:nvSpPr>
        <p:spPr>
          <a:xfrm>
            <a:off x="7452095" y="1669756"/>
            <a:ext cx="6858000" cy="1659942"/>
          </a:xfrm>
        </p:spPr>
        <p:txBody>
          <a:bodyPr rtlCol="0"/>
          <a:lstStyle>
            <a:lvl1pPr>
              <a:spcBef>
                <a:spcPts val="0"/>
              </a:spcBef>
              <a:spcAft>
                <a:spcPts val="1200"/>
              </a:spcAft>
              <a:defRPr lang="en-US" dirty="0"/>
            </a:lvl1pPr>
            <a:lvl2pPr>
              <a:spcBef>
                <a:spcPts val="0"/>
              </a:spcBef>
              <a:spcAft>
                <a:spcPts val="800"/>
              </a:spcAft>
              <a:defRPr lang="en-US" dirty="0"/>
            </a:lvl2pPr>
            <a:lvl3pPr>
              <a:spcBef>
                <a:spcPts val="0"/>
              </a:spcBef>
              <a:spcAft>
                <a:spcPts val="800"/>
              </a:spcAft>
              <a:defRPr lang="en-US" dirty="0"/>
            </a:lvl3pPr>
            <a:lvl4pPr>
              <a:spcAft>
                <a:spcPts val="800"/>
              </a:spcAft>
              <a:defRPr lang="en-US" dirty="0"/>
            </a:lvl4pPr>
            <a:lvl5pPr>
              <a:spcAft>
                <a:spcPts val="800"/>
              </a:spcAft>
              <a:defRPr lang="en-US" dirty="0"/>
            </a:lvl5pPr>
          </a:lstStyle>
          <a:p>
            <a:pPr lvl="0"/>
            <a:r>
              <a:rPr lang="en-US" dirty="0"/>
              <a:t>Type right slide content here</a:t>
            </a:r>
          </a:p>
          <a:p>
            <a:pPr lvl="1"/>
            <a:r>
              <a:rPr lang="en-US" dirty="0"/>
              <a:t>Second level</a:t>
            </a:r>
          </a:p>
          <a:p>
            <a:pPr lvl="2"/>
            <a:r>
              <a:rPr lang="en-US" dirty="0"/>
              <a:t>Third level</a:t>
            </a:r>
          </a:p>
        </p:txBody>
      </p:sp>
      <p:sp>
        <p:nvSpPr>
          <p:cNvPr id="8" name="Title 1">
            <a:extLst>
              <a:ext uri="{FF2B5EF4-FFF2-40B4-BE49-F238E27FC236}">
                <a16:creationId xmlns:a16="http://schemas.microsoft.com/office/drawing/2014/main" id="{0611A9D6-4202-FB4A-A8FA-014E3BBE25BF}"/>
              </a:ext>
            </a:extLst>
          </p:cNvPr>
          <p:cNvSpPr>
            <a:spLocks noGrp="1"/>
          </p:cNvSpPr>
          <p:nvPr>
            <p:ph type="title" hasCustomPrompt="1"/>
          </p:nvPr>
        </p:nvSpPr>
        <p:spPr>
          <a:xfrm>
            <a:off x="323850" y="342900"/>
            <a:ext cx="13982827" cy="858579"/>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Two-column layout – Type title here</a:t>
            </a:r>
          </a:p>
        </p:txBody>
      </p:sp>
    </p:spTree>
    <p:extLst>
      <p:ext uri="{BB962C8B-B14F-4D97-AF65-F5344CB8AC3E}">
        <p14:creationId xmlns:p14="http://schemas.microsoft.com/office/powerpoint/2010/main" val="14709230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_Column_with_Subtitle">
    <p:bg>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23850" y="2020186"/>
            <a:ext cx="6858000" cy="1659942"/>
          </a:xfrm>
        </p:spPr>
        <p:txBody>
          <a:bodyPr rtlCol="0"/>
          <a:lstStyle>
            <a:lvl1pPr>
              <a:spcBef>
                <a:spcPts val="0"/>
              </a:spcBef>
              <a:spcAft>
                <a:spcPts val="1200"/>
              </a:spcAft>
              <a:defRPr lang="en-US" b="0" i="0" dirty="0">
                <a:latin typeface="+mn-lt"/>
                <a:ea typeface="Amazon Ember Light" panose="020B0403020204020204" pitchFamily="34" charset="0"/>
                <a:cs typeface="Amazon Ember Light" panose="020B0403020204020204" pitchFamily="34" charset="0"/>
              </a:defRPr>
            </a:lvl1pPr>
            <a:lvl2pPr>
              <a:spcBef>
                <a:spcPts val="0"/>
              </a:spcBef>
              <a:spcAft>
                <a:spcPts val="800"/>
              </a:spcAft>
              <a:defRPr lang="en-US" dirty="0"/>
            </a:lvl2pPr>
            <a:lvl3pPr>
              <a:spcBef>
                <a:spcPts val="0"/>
              </a:spcBef>
              <a:spcAft>
                <a:spcPts val="800"/>
              </a:spcAft>
              <a:defRPr lang="en-US" dirty="0"/>
            </a:lvl3pPr>
            <a:lvl4pPr>
              <a:spcAft>
                <a:spcPts val="800"/>
              </a:spcAft>
              <a:defRPr lang="en-US" dirty="0"/>
            </a:lvl4pPr>
            <a:lvl5pPr>
              <a:spcAft>
                <a:spcPts val="800"/>
              </a:spcAft>
              <a:defRPr lang="en-US" dirty="0"/>
            </a:lvl5pPr>
          </a:lstStyle>
          <a:p>
            <a:pPr lvl="0"/>
            <a:r>
              <a:rPr lang="en-US" dirty="0"/>
              <a:t>Type left slide content here</a:t>
            </a:r>
          </a:p>
          <a:p>
            <a:pPr lvl="1"/>
            <a:r>
              <a:rPr lang="en-US" dirty="0"/>
              <a:t>Second level</a:t>
            </a:r>
          </a:p>
          <a:p>
            <a:pPr lvl="2"/>
            <a:r>
              <a:rPr lang="en-US" dirty="0"/>
              <a:t>Third level</a:t>
            </a:r>
          </a:p>
        </p:txBody>
      </p:sp>
      <p:sp>
        <p:nvSpPr>
          <p:cNvPr id="4" name="Text Placeholder 5"/>
          <p:cNvSpPr>
            <a:spLocks noGrp="1"/>
          </p:cNvSpPr>
          <p:nvPr>
            <p:ph type="body" sz="quarter" idx="11" hasCustomPrompt="1"/>
          </p:nvPr>
        </p:nvSpPr>
        <p:spPr>
          <a:xfrm>
            <a:off x="7452095" y="2020186"/>
            <a:ext cx="6858000" cy="1659942"/>
          </a:xfrm>
        </p:spPr>
        <p:txBody>
          <a:bodyPr rtlCol="0"/>
          <a:lstStyle>
            <a:lvl1pPr>
              <a:spcBef>
                <a:spcPts val="0"/>
              </a:spcBef>
              <a:spcAft>
                <a:spcPts val="1200"/>
              </a:spcAft>
              <a:defRPr lang="en-US" b="0" i="0" dirty="0">
                <a:latin typeface="+mn-lt"/>
                <a:ea typeface="Amazon Ember Light" panose="020B0403020204020204" pitchFamily="34" charset="0"/>
                <a:cs typeface="Amazon Ember Light" panose="020B0403020204020204" pitchFamily="34" charset="0"/>
              </a:defRPr>
            </a:lvl1pPr>
            <a:lvl2pPr>
              <a:spcBef>
                <a:spcPts val="0"/>
              </a:spcBef>
              <a:spcAft>
                <a:spcPts val="800"/>
              </a:spcAft>
              <a:defRPr lang="en-US" dirty="0"/>
            </a:lvl2pPr>
            <a:lvl3pPr>
              <a:spcBef>
                <a:spcPts val="0"/>
              </a:spcBef>
              <a:spcAft>
                <a:spcPts val="800"/>
              </a:spcAft>
              <a:defRPr lang="en-US" dirty="0"/>
            </a:lvl3pPr>
            <a:lvl4pPr>
              <a:spcAft>
                <a:spcPts val="800"/>
              </a:spcAft>
              <a:defRPr lang="en-US" dirty="0"/>
            </a:lvl4pPr>
            <a:lvl5pPr>
              <a:spcAft>
                <a:spcPts val="800"/>
              </a:spcAft>
              <a:defRPr lang="en-US" dirty="0"/>
            </a:lvl5pPr>
          </a:lstStyle>
          <a:p>
            <a:pPr lvl="0"/>
            <a:r>
              <a:rPr lang="en-US" dirty="0"/>
              <a:t>Type right slide content here</a:t>
            </a:r>
          </a:p>
          <a:p>
            <a:pPr lvl="1"/>
            <a:r>
              <a:rPr lang="en-US" dirty="0"/>
              <a:t>Second level</a:t>
            </a:r>
          </a:p>
          <a:p>
            <a:pPr lvl="2"/>
            <a:r>
              <a:rPr lang="en-US" dirty="0"/>
              <a:t>Third level</a:t>
            </a:r>
          </a:p>
        </p:txBody>
      </p:sp>
      <p:sp>
        <p:nvSpPr>
          <p:cNvPr id="8" name="Title 1">
            <a:extLst>
              <a:ext uri="{FF2B5EF4-FFF2-40B4-BE49-F238E27FC236}">
                <a16:creationId xmlns:a16="http://schemas.microsoft.com/office/drawing/2014/main" id="{76526124-D3DA-E54F-A36F-B0407C654658}"/>
              </a:ext>
            </a:extLst>
          </p:cNvPr>
          <p:cNvSpPr>
            <a:spLocks noGrp="1"/>
          </p:cNvSpPr>
          <p:nvPr>
            <p:ph type="title" hasCustomPrompt="1"/>
          </p:nvPr>
        </p:nvSpPr>
        <p:spPr>
          <a:xfrm>
            <a:off x="323850" y="347413"/>
            <a:ext cx="13982827" cy="805278"/>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Two-column layout, subtitle – Type title here</a:t>
            </a:r>
          </a:p>
        </p:txBody>
      </p:sp>
      <p:sp>
        <p:nvSpPr>
          <p:cNvPr id="10" name="Text Placeholder 3">
            <a:extLst>
              <a:ext uri="{FF2B5EF4-FFF2-40B4-BE49-F238E27FC236}">
                <a16:creationId xmlns:a16="http://schemas.microsoft.com/office/drawing/2014/main" id="{C885A684-0CD9-6148-9582-3C2851D3577B}"/>
              </a:ext>
            </a:extLst>
          </p:cNvPr>
          <p:cNvSpPr>
            <a:spLocks noGrp="1"/>
          </p:cNvSpPr>
          <p:nvPr>
            <p:ph type="body" sz="quarter" idx="12"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28573054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_Column_Bulleted">
    <p:bg>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23850" y="1669756"/>
            <a:ext cx="6858000" cy="1659942"/>
          </a:xfrm>
        </p:spPr>
        <p:txBody>
          <a:bodyPr rtlCol="0"/>
          <a:lstStyle>
            <a:lvl1pPr marL="457200" indent="-457200">
              <a:spcBef>
                <a:spcPts val="0"/>
              </a:spcBef>
              <a:spcAft>
                <a:spcPts val="1200"/>
              </a:spcAft>
              <a:buClr>
                <a:schemeClr val="tx1"/>
              </a:buClr>
              <a:buFont typeface="Amazon Ember" panose="020B0603020204020204" pitchFamily="34" charset="0"/>
              <a:buChar char="•"/>
              <a:defRPr lang="en-US" b="0" i="0" baseline="0" dirty="0">
                <a:latin typeface="+mn-lt"/>
                <a:ea typeface="Amazon Ember Light" panose="020B0403020204020204" pitchFamily="34" charset="0"/>
                <a:cs typeface="Amazon Ember Light" panose="020B0403020204020204" pitchFamily="34" charset="0"/>
              </a:defRPr>
            </a:lvl1pPr>
            <a:lvl2pPr marL="746288" indent="-342900">
              <a:spcBef>
                <a:spcPts val="0"/>
              </a:spcBef>
              <a:spcAft>
                <a:spcPts val="800"/>
              </a:spcAft>
              <a:buClr>
                <a:schemeClr val="tx1"/>
              </a:buClr>
              <a:buFont typeface="Wingdings" panose="05000000000000000000" pitchFamily="2" charset="2"/>
              <a:buChar char="§"/>
              <a:defRPr lang="en-US" dirty="0"/>
            </a:lvl2pPr>
            <a:lvl3pPr marL="1015213" indent="-342900">
              <a:spcBef>
                <a:spcPts val="0"/>
              </a:spcBef>
              <a:spcAft>
                <a:spcPts val="800"/>
              </a:spcAft>
              <a:buClr>
                <a:schemeClr val="tx1"/>
              </a:buClr>
              <a:buFont typeface="Times New Roman" panose="02020603050405020304" pitchFamily="18" charset="0"/>
              <a:buChar char="–"/>
              <a:defRPr lang="en-US" dirty="0"/>
            </a:lvl3pPr>
            <a:lvl4pPr marL="1284138" indent="-342900">
              <a:spcAft>
                <a:spcPts val="800"/>
              </a:spcAft>
              <a:buFont typeface="Amazon Ember" panose="020B0603020204020204" pitchFamily="34" charset="0"/>
              <a:buChar char="•"/>
              <a:defRPr lang="en-US" dirty="0"/>
            </a:lvl4pPr>
            <a:lvl5pPr marL="1553063" indent="-342900">
              <a:spcAft>
                <a:spcPts val="800"/>
              </a:spcAft>
              <a:buFont typeface="Amazon Ember" panose="020B0603020204020204" pitchFamily="34" charset="0"/>
              <a:buChar char="•"/>
              <a:defRPr lang="en-US" dirty="0"/>
            </a:lvl5pPr>
          </a:lstStyle>
          <a:p>
            <a:pPr lvl="0"/>
            <a:r>
              <a:rPr lang="en-US" dirty="0"/>
              <a:t>Type left bulleted content here</a:t>
            </a:r>
          </a:p>
          <a:p>
            <a:pPr lvl="1"/>
            <a:r>
              <a:rPr lang="en-US" dirty="0"/>
              <a:t>Second level</a:t>
            </a:r>
          </a:p>
          <a:p>
            <a:pPr lvl="2"/>
            <a:r>
              <a:rPr lang="en-US" dirty="0"/>
              <a:t>Third level</a:t>
            </a:r>
          </a:p>
        </p:txBody>
      </p:sp>
      <p:sp>
        <p:nvSpPr>
          <p:cNvPr id="4" name="Text Placeholder 5"/>
          <p:cNvSpPr>
            <a:spLocks noGrp="1"/>
          </p:cNvSpPr>
          <p:nvPr>
            <p:ph type="body" sz="quarter" idx="11" hasCustomPrompt="1"/>
          </p:nvPr>
        </p:nvSpPr>
        <p:spPr>
          <a:xfrm>
            <a:off x="7452096" y="1669756"/>
            <a:ext cx="6858000" cy="1659942"/>
          </a:xfrm>
        </p:spPr>
        <p:txBody>
          <a:bodyPr rtlCol="0"/>
          <a:lstStyle>
            <a:lvl1pPr marL="457200" indent="-457200">
              <a:spcBef>
                <a:spcPts val="0"/>
              </a:spcBef>
              <a:spcAft>
                <a:spcPts val="1200"/>
              </a:spcAft>
              <a:buClr>
                <a:schemeClr val="tx1"/>
              </a:buClr>
              <a:buFont typeface="Amazon Ember" panose="020B0603020204020204" pitchFamily="34" charset="0"/>
              <a:buChar char="•"/>
              <a:defRPr lang="en-US" b="0" i="0" baseline="0" dirty="0">
                <a:latin typeface="+mn-lt"/>
                <a:ea typeface="Amazon Ember Light" panose="020B0403020204020204" pitchFamily="34" charset="0"/>
                <a:cs typeface="Amazon Ember Light" panose="020B0403020204020204" pitchFamily="34" charset="0"/>
              </a:defRPr>
            </a:lvl1pPr>
            <a:lvl2pPr marL="746288" indent="-342900">
              <a:spcBef>
                <a:spcPts val="0"/>
              </a:spcBef>
              <a:spcAft>
                <a:spcPts val="800"/>
              </a:spcAft>
              <a:buClr>
                <a:schemeClr val="tx1"/>
              </a:buClr>
              <a:buFont typeface="Wingdings" panose="05000000000000000000" pitchFamily="2" charset="2"/>
              <a:buChar char="§"/>
              <a:defRPr lang="en-US" dirty="0"/>
            </a:lvl2pPr>
            <a:lvl3pPr marL="1015213" indent="-342900">
              <a:spcBef>
                <a:spcPts val="0"/>
              </a:spcBef>
              <a:spcAft>
                <a:spcPts val="800"/>
              </a:spcAft>
              <a:buClr>
                <a:schemeClr val="tx1"/>
              </a:buClr>
              <a:buFont typeface="Times New Roman" panose="02020603050405020304" pitchFamily="18" charset="0"/>
              <a:buChar char="–"/>
              <a:defRPr lang="en-US" dirty="0"/>
            </a:lvl3pPr>
            <a:lvl4pPr marL="1284138" indent="-342900">
              <a:spcAft>
                <a:spcPts val="800"/>
              </a:spcAft>
              <a:buFont typeface="Amazon Ember" panose="020B0603020204020204" pitchFamily="34" charset="0"/>
              <a:buChar char="•"/>
              <a:defRPr lang="en-US" dirty="0"/>
            </a:lvl4pPr>
            <a:lvl5pPr marL="1553063" indent="-342900">
              <a:spcAft>
                <a:spcPts val="800"/>
              </a:spcAft>
              <a:buFont typeface="Amazon Ember" panose="020B0603020204020204" pitchFamily="34" charset="0"/>
              <a:buChar char="•"/>
              <a:defRPr lang="en-US" dirty="0"/>
            </a:lvl5pPr>
          </a:lstStyle>
          <a:p>
            <a:pPr lvl="0"/>
            <a:r>
              <a:rPr lang="en-US" dirty="0"/>
              <a:t>Type right bulleted content here</a:t>
            </a:r>
          </a:p>
          <a:p>
            <a:pPr lvl="1"/>
            <a:r>
              <a:rPr lang="en-US" dirty="0"/>
              <a:t>Second level</a:t>
            </a:r>
          </a:p>
          <a:p>
            <a:pPr lvl="2"/>
            <a:r>
              <a:rPr lang="en-US" dirty="0"/>
              <a:t>Third level</a:t>
            </a:r>
          </a:p>
        </p:txBody>
      </p:sp>
      <p:sp>
        <p:nvSpPr>
          <p:cNvPr id="8" name="Title 1">
            <a:extLst>
              <a:ext uri="{FF2B5EF4-FFF2-40B4-BE49-F238E27FC236}">
                <a16:creationId xmlns:a16="http://schemas.microsoft.com/office/drawing/2014/main" id="{0C451DE7-2C91-974A-9101-283A3450A0CA}"/>
              </a:ext>
            </a:extLst>
          </p:cNvPr>
          <p:cNvSpPr>
            <a:spLocks noGrp="1"/>
          </p:cNvSpPr>
          <p:nvPr>
            <p:ph type="title" hasCustomPrompt="1"/>
          </p:nvPr>
        </p:nvSpPr>
        <p:spPr>
          <a:xfrm>
            <a:off x="323850" y="342900"/>
            <a:ext cx="13982827" cy="933007"/>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Two-column layout, bullets – Type title here</a:t>
            </a:r>
          </a:p>
        </p:txBody>
      </p:sp>
    </p:spTree>
    <p:extLst>
      <p:ext uri="{BB962C8B-B14F-4D97-AF65-F5344CB8AC3E}">
        <p14:creationId xmlns:p14="http://schemas.microsoft.com/office/powerpoint/2010/main" val="7059518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_Column_Bulleted_with_Subtitle">
    <p:bg>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23850" y="2018024"/>
            <a:ext cx="6858000" cy="1659942"/>
          </a:xfrm>
        </p:spPr>
        <p:txBody>
          <a:bodyPr rtlCol="0"/>
          <a:lstStyle>
            <a:lvl1pPr marL="457200" indent="-457200">
              <a:spcBef>
                <a:spcPts val="0"/>
              </a:spcBef>
              <a:spcAft>
                <a:spcPts val="1200"/>
              </a:spcAft>
              <a:buClr>
                <a:schemeClr val="tx1"/>
              </a:buClr>
              <a:buFont typeface="Amazon Ember" panose="020B0603020204020204" pitchFamily="34" charset="0"/>
              <a:buChar char="•"/>
              <a:defRPr lang="en-US" b="0" i="0" dirty="0">
                <a:latin typeface="+mn-lt"/>
                <a:ea typeface="Amazon Ember Light" panose="020B0403020204020204" pitchFamily="34" charset="0"/>
                <a:cs typeface="Amazon Ember Light" panose="020B0403020204020204" pitchFamily="34" charset="0"/>
              </a:defRPr>
            </a:lvl1pPr>
            <a:lvl2pPr marL="746288" indent="-342900">
              <a:spcBef>
                <a:spcPts val="0"/>
              </a:spcBef>
              <a:spcAft>
                <a:spcPts val="800"/>
              </a:spcAft>
              <a:buClr>
                <a:schemeClr val="tx1"/>
              </a:buClr>
              <a:buFont typeface="Wingdings" panose="05000000000000000000" pitchFamily="2" charset="2"/>
              <a:buChar char="§"/>
              <a:defRPr lang="en-US" dirty="0"/>
            </a:lvl2pPr>
            <a:lvl3pPr marL="1015213" indent="-342900">
              <a:spcBef>
                <a:spcPts val="0"/>
              </a:spcBef>
              <a:spcAft>
                <a:spcPts val="800"/>
              </a:spcAft>
              <a:buClr>
                <a:schemeClr val="tx1"/>
              </a:buClr>
              <a:buFont typeface="Times New Roman" panose="02020603050405020304" pitchFamily="18" charset="0"/>
              <a:buChar char="–"/>
              <a:defRPr lang="en-US" dirty="0"/>
            </a:lvl3pPr>
            <a:lvl4pPr marL="1284138" indent="-342900">
              <a:spcAft>
                <a:spcPts val="800"/>
              </a:spcAft>
              <a:buFont typeface="Amazon Ember" panose="020B0603020204020204" pitchFamily="34" charset="0"/>
              <a:buChar char="•"/>
              <a:defRPr lang="en-US" dirty="0"/>
            </a:lvl4pPr>
            <a:lvl5pPr marL="1553063" indent="-342900">
              <a:spcAft>
                <a:spcPts val="800"/>
              </a:spcAft>
              <a:buFont typeface="Amazon Ember" panose="020B0603020204020204" pitchFamily="34" charset="0"/>
              <a:buChar char="•"/>
              <a:defRPr lang="en-US" dirty="0"/>
            </a:lvl5pPr>
          </a:lstStyle>
          <a:p>
            <a:pPr lvl="0"/>
            <a:r>
              <a:rPr lang="en-US" dirty="0"/>
              <a:t>Type left bulleted content here</a:t>
            </a:r>
          </a:p>
          <a:p>
            <a:pPr lvl="1"/>
            <a:r>
              <a:rPr lang="en-US" dirty="0"/>
              <a:t>Second level</a:t>
            </a:r>
          </a:p>
          <a:p>
            <a:pPr lvl="2"/>
            <a:r>
              <a:rPr lang="en-US" dirty="0"/>
              <a:t>Third level</a:t>
            </a:r>
          </a:p>
        </p:txBody>
      </p:sp>
      <p:sp>
        <p:nvSpPr>
          <p:cNvPr id="4" name="Text Placeholder 5"/>
          <p:cNvSpPr>
            <a:spLocks noGrp="1"/>
          </p:cNvSpPr>
          <p:nvPr>
            <p:ph type="body" sz="quarter" idx="11" hasCustomPrompt="1"/>
          </p:nvPr>
        </p:nvSpPr>
        <p:spPr>
          <a:xfrm>
            <a:off x="7452096" y="2018024"/>
            <a:ext cx="6858000" cy="1659942"/>
          </a:xfrm>
        </p:spPr>
        <p:txBody>
          <a:bodyPr rtlCol="0"/>
          <a:lstStyle>
            <a:lvl1pPr marL="457200" indent="-457200">
              <a:spcBef>
                <a:spcPts val="0"/>
              </a:spcBef>
              <a:spcAft>
                <a:spcPts val="1200"/>
              </a:spcAft>
              <a:buClr>
                <a:schemeClr val="tx1"/>
              </a:buClr>
              <a:buFont typeface="Amazon Ember" panose="020B0603020204020204" pitchFamily="34" charset="0"/>
              <a:buChar char="•"/>
              <a:defRPr lang="en-US" b="0" i="0" dirty="0">
                <a:latin typeface="+mn-lt"/>
                <a:ea typeface="Amazon Ember Light" panose="020B0403020204020204" pitchFamily="34" charset="0"/>
                <a:cs typeface="Amazon Ember Light" panose="020B0403020204020204" pitchFamily="34" charset="0"/>
              </a:defRPr>
            </a:lvl1pPr>
            <a:lvl2pPr marL="746288" indent="-342900">
              <a:spcBef>
                <a:spcPts val="0"/>
              </a:spcBef>
              <a:spcAft>
                <a:spcPts val="800"/>
              </a:spcAft>
              <a:buClr>
                <a:schemeClr val="tx1"/>
              </a:buClr>
              <a:buFont typeface="Wingdings" panose="05000000000000000000" pitchFamily="2" charset="2"/>
              <a:buChar char="§"/>
              <a:defRPr lang="en-US" dirty="0"/>
            </a:lvl2pPr>
            <a:lvl3pPr marL="1015213" indent="-342900">
              <a:spcBef>
                <a:spcPts val="0"/>
              </a:spcBef>
              <a:spcAft>
                <a:spcPts val="800"/>
              </a:spcAft>
              <a:buClr>
                <a:schemeClr val="tx1"/>
              </a:buClr>
              <a:buFont typeface="Times New Roman" panose="02020603050405020304" pitchFamily="18" charset="0"/>
              <a:buChar char="–"/>
              <a:defRPr lang="en-US" dirty="0"/>
            </a:lvl3pPr>
            <a:lvl4pPr marL="1284138" indent="-342900">
              <a:spcAft>
                <a:spcPts val="800"/>
              </a:spcAft>
              <a:buFont typeface="Amazon Ember" panose="020B0603020204020204" pitchFamily="34" charset="0"/>
              <a:buChar char="•"/>
              <a:defRPr lang="en-US" dirty="0"/>
            </a:lvl4pPr>
            <a:lvl5pPr marL="1553063" indent="-342900">
              <a:spcAft>
                <a:spcPts val="800"/>
              </a:spcAft>
              <a:buFont typeface="Amazon Ember" panose="020B0603020204020204" pitchFamily="34" charset="0"/>
              <a:buChar char="•"/>
              <a:defRPr lang="en-US" dirty="0"/>
            </a:lvl5pPr>
          </a:lstStyle>
          <a:p>
            <a:pPr lvl="0"/>
            <a:r>
              <a:rPr lang="en-US" dirty="0"/>
              <a:t>Type right bulleted content here</a:t>
            </a:r>
          </a:p>
          <a:p>
            <a:pPr lvl="1"/>
            <a:r>
              <a:rPr lang="en-US" dirty="0"/>
              <a:t>Second level</a:t>
            </a:r>
          </a:p>
          <a:p>
            <a:pPr lvl="2"/>
            <a:r>
              <a:rPr lang="en-US" dirty="0"/>
              <a:t>Third level</a:t>
            </a:r>
          </a:p>
        </p:txBody>
      </p:sp>
      <p:sp>
        <p:nvSpPr>
          <p:cNvPr id="8" name="Title 1">
            <a:extLst>
              <a:ext uri="{FF2B5EF4-FFF2-40B4-BE49-F238E27FC236}">
                <a16:creationId xmlns:a16="http://schemas.microsoft.com/office/drawing/2014/main" id="{A1953C99-F76D-E149-A31F-44834A669CA7}"/>
              </a:ext>
            </a:extLst>
          </p:cNvPr>
          <p:cNvSpPr>
            <a:spLocks noGrp="1"/>
          </p:cNvSpPr>
          <p:nvPr>
            <p:ph type="title" hasCustomPrompt="1"/>
          </p:nvPr>
        </p:nvSpPr>
        <p:spPr>
          <a:xfrm>
            <a:off x="323850" y="347413"/>
            <a:ext cx="13982827" cy="805278"/>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Two-column, subtitle, bullets – Type title here</a:t>
            </a:r>
          </a:p>
        </p:txBody>
      </p:sp>
      <p:sp>
        <p:nvSpPr>
          <p:cNvPr id="10" name="Text Placeholder 3">
            <a:extLst>
              <a:ext uri="{FF2B5EF4-FFF2-40B4-BE49-F238E27FC236}">
                <a16:creationId xmlns:a16="http://schemas.microsoft.com/office/drawing/2014/main" id="{E2900FE7-5B10-A845-8E71-BF02B814E222}"/>
              </a:ext>
            </a:extLst>
          </p:cNvPr>
          <p:cNvSpPr>
            <a:spLocks noGrp="1"/>
          </p:cNvSpPr>
          <p:nvPr>
            <p:ph type="body" sz="quarter" idx="12"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14783479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6083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p:bg>
      <p:bgRef idx="1001">
        <a:schemeClr val="bg1"/>
      </p:bgRef>
    </p:bg>
    <p:spTree>
      <p:nvGrpSpPr>
        <p:cNvPr id="1" name=""/>
        <p:cNvGrpSpPr/>
        <p:nvPr/>
      </p:nvGrpSpPr>
      <p:grpSpPr>
        <a:xfrm>
          <a:off x="0" y="0"/>
          <a:ext cx="0" cy="0"/>
          <a:chOff x="0" y="0"/>
          <a:chExt cx="0" cy="0"/>
        </a:xfrm>
      </p:grpSpPr>
      <p:sp>
        <p:nvSpPr>
          <p:cNvPr id="11" name="Content Placeholder 10"/>
          <p:cNvSpPr>
            <a:spLocks noGrp="1"/>
          </p:cNvSpPr>
          <p:nvPr>
            <p:ph sz="quarter" idx="10" hasCustomPrompt="1"/>
          </p:nvPr>
        </p:nvSpPr>
        <p:spPr>
          <a:xfrm>
            <a:off x="324155" y="1809750"/>
            <a:ext cx="13982395" cy="2095958"/>
          </a:xfrm>
        </p:spPr>
        <p:txBody>
          <a:bodyPr/>
          <a:lstStyle>
            <a:lvl1pPr>
              <a:lnSpc>
                <a:spcPct val="100000"/>
              </a:lnSpc>
              <a:spcBef>
                <a:spcPts val="0"/>
              </a:spcBef>
              <a:spcAft>
                <a:spcPts val="600"/>
              </a:spcAft>
              <a:defRPr sz="2000">
                <a:latin typeface="Lucida Console" panose="020B0609040504020204" pitchFamily="49" charset="0"/>
              </a:defRPr>
            </a:lvl1pPr>
            <a:lvl2pPr>
              <a:spcBef>
                <a:spcPts val="0"/>
              </a:spcBef>
              <a:spcAft>
                <a:spcPts val="600"/>
              </a:spcAft>
              <a:defRPr sz="2000">
                <a:latin typeface="Lucida Console" panose="020B0609040504020204" pitchFamily="49" charset="0"/>
              </a:defRPr>
            </a:lvl2pPr>
            <a:lvl3pPr>
              <a:spcBef>
                <a:spcPts val="0"/>
              </a:spcBef>
              <a:spcAft>
                <a:spcPts val="600"/>
              </a:spcAft>
              <a:defRPr sz="2000">
                <a:latin typeface="Lucida Console" panose="020B0609040504020204" pitchFamily="49" charset="0"/>
              </a:defRPr>
            </a:lvl3pPr>
            <a:lvl4pPr>
              <a:spcBef>
                <a:spcPts val="0"/>
              </a:spcBef>
              <a:spcAft>
                <a:spcPts val="600"/>
              </a:spcAft>
              <a:defRPr>
                <a:latin typeface="Lucida Console" panose="020B0609040504020204" pitchFamily="49" charset="0"/>
              </a:defRPr>
            </a:lvl4pPr>
            <a:lvl5pPr>
              <a:spcBef>
                <a:spcPts val="0"/>
              </a:spcBef>
              <a:spcAft>
                <a:spcPts val="600"/>
              </a:spcAft>
              <a:defRPr>
                <a:latin typeface="Lucida Console" panose="020B0609040504020204" pitchFamily="49" charset="0"/>
              </a:defRPr>
            </a:lvl5pPr>
          </a:lstStyle>
          <a:p>
            <a:pPr lvl="0"/>
            <a:r>
              <a:rPr lang="en-US" dirty="0"/>
              <a:t>Type or paste plain-text code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p:txBody>
          <a:bodyPr/>
          <a:lstStyle>
            <a:lvl1pPr>
              <a:defRPr baseline="0"/>
            </a:lvl1pPr>
          </a:lstStyle>
          <a:p>
            <a:r>
              <a:rPr lang="en-US" dirty="0"/>
              <a:t>Code layout – Type title here</a:t>
            </a:r>
          </a:p>
        </p:txBody>
      </p:sp>
    </p:spTree>
    <p:extLst>
      <p:ext uri="{BB962C8B-B14F-4D97-AF65-F5344CB8AC3E}">
        <p14:creationId xmlns:p14="http://schemas.microsoft.com/office/powerpoint/2010/main" val="20406910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de_2_Column">
    <p:bg>
      <p:bgRef idx="1001">
        <a:schemeClr val="bg1"/>
      </p:bgRef>
    </p:bg>
    <p:spTree>
      <p:nvGrpSpPr>
        <p:cNvPr id="1" name=""/>
        <p:cNvGrpSpPr/>
        <p:nvPr/>
      </p:nvGrpSpPr>
      <p:grpSpPr>
        <a:xfrm>
          <a:off x="0" y="0"/>
          <a:ext cx="0" cy="0"/>
          <a:chOff x="0" y="0"/>
          <a:chExt cx="0" cy="0"/>
        </a:xfrm>
      </p:grpSpPr>
      <p:sp>
        <p:nvSpPr>
          <p:cNvPr id="11" name="Content Placeholder 10"/>
          <p:cNvSpPr>
            <a:spLocks noGrp="1"/>
          </p:cNvSpPr>
          <p:nvPr>
            <p:ph sz="quarter" idx="10" hasCustomPrompt="1"/>
          </p:nvPr>
        </p:nvSpPr>
        <p:spPr>
          <a:xfrm>
            <a:off x="323850" y="1809750"/>
            <a:ext cx="6858000" cy="1311128"/>
          </a:xfrm>
        </p:spPr>
        <p:txBody>
          <a:bodyPr/>
          <a:lstStyle>
            <a:lvl1pPr>
              <a:lnSpc>
                <a:spcPct val="100000"/>
              </a:lnSpc>
              <a:spcBef>
                <a:spcPts val="0"/>
              </a:spcBef>
              <a:spcAft>
                <a:spcPts val="600"/>
              </a:spcAft>
              <a:defRPr sz="2000">
                <a:latin typeface="Lucida Console" panose="020B0609040504020204" pitchFamily="49" charset="0"/>
              </a:defRPr>
            </a:lvl1pPr>
            <a:lvl2pPr>
              <a:spcBef>
                <a:spcPts val="0"/>
              </a:spcBef>
              <a:spcAft>
                <a:spcPts val="600"/>
              </a:spcAft>
              <a:defRPr sz="2000">
                <a:latin typeface="Lucida Console" panose="020B0609040504020204" pitchFamily="49" charset="0"/>
              </a:defRPr>
            </a:lvl2pPr>
            <a:lvl3pPr>
              <a:spcBef>
                <a:spcPts val="0"/>
              </a:spcBef>
              <a:spcAft>
                <a:spcPts val="600"/>
              </a:spcAft>
              <a:defRPr sz="2000">
                <a:latin typeface="Lucida Console" panose="020B0609040504020204" pitchFamily="49" charset="0"/>
              </a:defRPr>
            </a:lvl3pPr>
            <a:lvl4pPr>
              <a:defRPr sz="2000">
                <a:latin typeface="Lucida Console" panose="020B0609040504020204" pitchFamily="49" charset="0"/>
              </a:defRPr>
            </a:lvl4pPr>
            <a:lvl5pPr>
              <a:defRPr sz="2000">
                <a:latin typeface="Lucida Console" panose="020B0609040504020204" pitchFamily="49" charset="0"/>
              </a:defRPr>
            </a:lvl5pPr>
          </a:lstStyle>
          <a:p>
            <a:pPr lvl="0"/>
            <a:r>
              <a:rPr lang="en-US" dirty="0"/>
              <a:t>Type or paste plain-text code here</a:t>
            </a:r>
          </a:p>
          <a:p>
            <a:pPr lvl="1"/>
            <a:r>
              <a:rPr lang="en-US" dirty="0"/>
              <a:t>Second level</a:t>
            </a:r>
          </a:p>
          <a:p>
            <a:pPr lvl="2"/>
            <a:r>
              <a:rPr lang="en-US" dirty="0"/>
              <a:t>Third level</a:t>
            </a:r>
          </a:p>
        </p:txBody>
      </p:sp>
      <p:sp>
        <p:nvSpPr>
          <p:cNvPr id="7" name="Content Placeholder 10"/>
          <p:cNvSpPr>
            <a:spLocks noGrp="1"/>
          </p:cNvSpPr>
          <p:nvPr>
            <p:ph sz="quarter" idx="11" hasCustomPrompt="1"/>
          </p:nvPr>
        </p:nvSpPr>
        <p:spPr>
          <a:xfrm>
            <a:off x="7452096" y="1809750"/>
            <a:ext cx="6858000" cy="1311128"/>
          </a:xfrm>
        </p:spPr>
        <p:txBody>
          <a:bodyPr/>
          <a:lstStyle>
            <a:lvl1pPr>
              <a:lnSpc>
                <a:spcPct val="100000"/>
              </a:lnSpc>
              <a:spcBef>
                <a:spcPts val="0"/>
              </a:spcBef>
              <a:spcAft>
                <a:spcPts val="600"/>
              </a:spcAft>
              <a:defRPr sz="2000" baseline="0">
                <a:latin typeface="Lucida Console" panose="020B0609040504020204" pitchFamily="49" charset="0"/>
              </a:defRPr>
            </a:lvl1pPr>
            <a:lvl2pPr>
              <a:spcBef>
                <a:spcPts val="0"/>
              </a:spcBef>
              <a:spcAft>
                <a:spcPts val="600"/>
              </a:spcAft>
              <a:defRPr sz="2000">
                <a:latin typeface="Lucida Console" panose="020B0609040504020204" pitchFamily="49" charset="0"/>
              </a:defRPr>
            </a:lvl2pPr>
            <a:lvl3pPr>
              <a:spcBef>
                <a:spcPts val="0"/>
              </a:spcBef>
              <a:spcAft>
                <a:spcPts val="600"/>
              </a:spcAft>
              <a:defRPr sz="2000">
                <a:latin typeface="Lucida Console" panose="020B0609040504020204" pitchFamily="49" charset="0"/>
              </a:defRPr>
            </a:lvl3pPr>
            <a:lvl4pPr>
              <a:defRPr sz="2000">
                <a:latin typeface="Lucida Console" panose="020B0609040504020204" pitchFamily="49" charset="0"/>
              </a:defRPr>
            </a:lvl4pPr>
            <a:lvl5pPr>
              <a:defRPr sz="2000">
                <a:latin typeface="Lucida Console" panose="020B0609040504020204" pitchFamily="49" charset="0"/>
              </a:defRPr>
            </a:lvl5pPr>
          </a:lstStyle>
          <a:p>
            <a:pPr lvl="0"/>
            <a:r>
              <a:rPr lang="en-US" dirty="0"/>
              <a:t>Type or paste plain-text code here</a:t>
            </a:r>
          </a:p>
          <a:p>
            <a:pPr lvl="1"/>
            <a:r>
              <a:rPr lang="en-US" dirty="0"/>
              <a:t>Second level</a:t>
            </a:r>
          </a:p>
          <a:p>
            <a:pPr lvl="2"/>
            <a:r>
              <a:rPr lang="en-US" dirty="0"/>
              <a:t>Third level</a:t>
            </a:r>
          </a:p>
        </p:txBody>
      </p:sp>
      <p:sp>
        <p:nvSpPr>
          <p:cNvPr id="2" name="Title 1"/>
          <p:cNvSpPr>
            <a:spLocks noGrp="1"/>
          </p:cNvSpPr>
          <p:nvPr>
            <p:ph type="title" hasCustomPrompt="1"/>
          </p:nvPr>
        </p:nvSpPr>
        <p:spPr/>
        <p:txBody>
          <a:bodyPr/>
          <a:lstStyle>
            <a:lvl1pPr>
              <a:defRPr/>
            </a:lvl1pPr>
          </a:lstStyle>
          <a:p>
            <a:r>
              <a:rPr lang="en-US" dirty="0"/>
              <a:t>Code layout, two columns – Type title here</a:t>
            </a:r>
          </a:p>
        </p:txBody>
      </p:sp>
    </p:spTree>
    <p:extLst>
      <p:ext uri="{BB962C8B-B14F-4D97-AF65-F5344CB8AC3E}">
        <p14:creationId xmlns:p14="http://schemas.microsoft.com/office/powerpoint/2010/main" val="39137998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_OneSpeaker">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5A42C8E2-FF8C-2F44-9F53-C885E2078182}"/>
              </a:ext>
            </a:extLst>
          </p:cNvPr>
          <p:cNvPicPr>
            <a:picLocks noChangeAspect="1"/>
          </p:cNvPicPr>
          <p:nvPr userDrawn="1"/>
        </p:nvPicPr>
        <p:blipFill rotWithShape="1">
          <a:blip r:embed="rId2"/>
          <a:srcRect t="6729" b="-102"/>
          <a:stretch/>
        </p:blipFill>
        <p:spPr>
          <a:xfrm>
            <a:off x="0" y="0"/>
            <a:ext cx="14630400" cy="910742"/>
          </a:xfrm>
          <a:prstGeom prst="rect">
            <a:avLst/>
          </a:prstGeom>
        </p:spPr>
      </p:pic>
      <p:sp>
        <p:nvSpPr>
          <p:cNvPr id="12" name="Title 1"/>
          <p:cNvSpPr>
            <a:spLocks noGrp="1"/>
          </p:cNvSpPr>
          <p:nvPr>
            <p:ph type="title" hasCustomPrompt="1"/>
          </p:nvPr>
        </p:nvSpPr>
        <p:spPr bwMode="white">
          <a:xfrm>
            <a:off x="323088" y="2891654"/>
            <a:ext cx="10462197" cy="1850571"/>
          </a:xfrm>
          <a:noFill/>
        </p:spPr>
        <p:txBody>
          <a:bodyPr anchorCtr="0"/>
          <a:lstStyle>
            <a:lvl1pPr>
              <a:defRPr sz="5400" b="0" i="0" spc="-118"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Type session title here</a:t>
            </a:r>
          </a:p>
        </p:txBody>
      </p:sp>
      <p:sp>
        <p:nvSpPr>
          <p:cNvPr id="15" name="Text Placeholder 2"/>
          <p:cNvSpPr>
            <a:spLocks noGrp="1"/>
          </p:cNvSpPr>
          <p:nvPr>
            <p:ph type="body" sz="quarter" idx="14" hasCustomPrompt="1"/>
          </p:nvPr>
        </p:nvSpPr>
        <p:spPr bwMode="white">
          <a:xfrm>
            <a:off x="326836" y="5448300"/>
            <a:ext cx="10458448"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9" name="Text Placeholder 2"/>
          <p:cNvSpPr>
            <a:spLocks noGrp="1"/>
          </p:cNvSpPr>
          <p:nvPr>
            <p:ph type="body" sz="quarter" idx="16" hasCustomPrompt="1"/>
          </p:nvPr>
        </p:nvSpPr>
        <p:spPr bwMode="white">
          <a:xfrm>
            <a:off x="326836" y="5902188"/>
            <a:ext cx="10458448"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10" name="Text Placeholder 3">
            <a:extLst>
              <a:ext uri="{FF2B5EF4-FFF2-40B4-BE49-F238E27FC236}">
                <a16:creationId xmlns:a16="http://schemas.microsoft.com/office/drawing/2014/main" id="{C53D7793-9CEB-C949-ADB9-9D31A0B7D704}"/>
              </a:ext>
            </a:extLst>
          </p:cNvPr>
          <p:cNvSpPr>
            <a:spLocks noGrp="1"/>
          </p:cNvSpPr>
          <p:nvPr>
            <p:ph type="body" sz="quarter" idx="15" hasCustomPrompt="1"/>
          </p:nvPr>
        </p:nvSpPr>
        <p:spPr bwMode="white">
          <a:xfrm>
            <a:off x="323087" y="1684445"/>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your session ID here</a:t>
            </a:r>
          </a:p>
        </p:txBody>
      </p:sp>
      <p:sp>
        <p:nvSpPr>
          <p:cNvPr id="16" name="Text Placeholder 3">
            <a:extLst>
              <a:ext uri="{FF2B5EF4-FFF2-40B4-BE49-F238E27FC236}">
                <a16:creationId xmlns:a16="http://schemas.microsoft.com/office/drawing/2014/main" id="{DE670B2F-0C69-6845-BE80-B9BE2C64CE62}"/>
              </a:ext>
            </a:extLst>
          </p:cNvPr>
          <p:cNvSpPr>
            <a:spLocks noGrp="1"/>
          </p:cNvSpPr>
          <p:nvPr>
            <p:ph type="body" sz="quarter" idx="21" hasCustomPrompt="1"/>
          </p:nvPr>
        </p:nvSpPr>
        <p:spPr bwMode="white">
          <a:xfrm>
            <a:off x="323087" y="2385065"/>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sponsor information here (e.g., “sponsored by </a:t>
            </a:r>
            <a:r>
              <a:rPr lang="en-US" dirty="0" err="1"/>
              <a:t>AnyCompany</a:t>
            </a:r>
            <a:r>
              <a:rPr lang="en-US" dirty="0"/>
              <a:t>”</a:t>
            </a:r>
          </a:p>
        </p:txBody>
      </p:sp>
      <p:sp>
        <p:nvSpPr>
          <p:cNvPr id="13" name="TextBox 3">
            <a:extLst>
              <a:ext uri="{FF2B5EF4-FFF2-40B4-BE49-F238E27FC236}">
                <a16:creationId xmlns:a16="http://schemas.microsoft.com/office/drawing/2014/main" id="{1B3B90AE-686C-7849-B909-E459D236926D}"/>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2021, Amazon Web Services, Inc. or its affiliates. All rights reserved.</a:t>
            </a:r>
          </a:p>
        </p:txBody>
      </p:sp>
      <p:pic>
        <p:nvPicPr>
          <p:cNvPr id="20" name="Graphic 19">
            <a:extLst>
              <a:ext uri="{FF2B5EF4-FFF2-40B4-BE49-F238E27FC236}">
                <a16:creationId xmlns:a16="http://schemas.microsoft.com/office/drawing/2014/main" id="{317DFD7F-1841-7340-8093-E448CD3AE12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7302" t="28105" r="63191" b="-26425"/>
          <a:stretch/>
        </p:blipFill>
        <p:spPr>
          <a:xfrm>
            <a:off x="9326879" y="0"/>
            <a:ext cx="5303521" cy="5715000"/>
          </a:xfrm>
          <a:prstGeom prst="rect">
            <a:avLst/>
          </a:prstGeom>
        </p:spPr>
      </p:pic>
    </p:spTree>
    <p:extLst>
      <p:ext uri="{BB962C8B-B14F-4D97-AF65-F5344CB8AC3E}">
        <p14:creationId xmlns:p14="http://schemas.microsoft.com/office/powerpoint/2010/main" val="3536545387"/>
      </p:ext>
    </p:extLst>
  </p:cSld>
  <p:clrMapOvr>
    <a:masterClrMapping/>
  </p:clrMapOvr>
  <p:transition>
    <p:fade/>
  </p:transition>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mbed Video">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8EFB6AB-6FEE-7C4F-ABC5-518B32A3315C}"/>
              </a:ext>
            </a:extLst>
          </p:cNvPr>
          <p:cNvPicPr>
            <a:picLocks noChangeAspect="1"/>
          </p:cNvPicPr>
          <p:nvPr userDrawn="1"/>
        </p:nvPicPr>
        <p:blipFill>
          <a:blip r:embed="rId2"/>
          <a:stretch>
            <a:fillRect/>
          </a:stretch>
        </p:blipFill>
        <p:spPr>
          <a:xfrm>
            <a:off x="5993606" y="2793206"/>
            <a:ext cx="2643187" cy="2643187"/>
          </a:xfrm>
          <a:prstGeom prst="rect">
            <a:avLst/>
          </a:prstGeom>
        </p:spPr>
      </p:pic>
      <p:sp>
        <p:nvSpPr>
          <p:cNvPr id="4" name="Media Placeholder 3"/>
          <p:cNvSpPr>
            <a:spLocks noGrp="1"/>
          </p:cNvSpPr>
          <p:nvPr>
            <p:ph type="media" sz="quarter" idx="10" hasCustomPrompt="1"/>
          </p:nvPr>
        </p:nvSpPr>
        <p:spPr>
          <a:xfrm>
            <a:off x="0" y="0"/>
            <a:ext cx="14630400" cy="8229600"/>
          </a:xfrm>
        </p:spPr>
        <p:txBody>
          <a:bodyPr rtlCol="0" anchor="ctr">
            <a:noAutofit/>
          </a:bodyPr>
          <a:lstStyle>
            <a:lvl1pPr algn="ctr">
              <a:defRPr b="0" i="0">
                <a:solidFill>
                  <a:schemeClr val="tx1"/>
                </a:solidFill>
                <a:latin typeface="+mn-lt"/>
                <a:ea typeface="Amazon Ember Heavy" panose="020B0603020204020204" pitchFamily="34" charset="0"/>
                <a:cs typeface="Amazon Ember Heavy" panose="020B0603020204020204" pitchFamily="34" charset="0"/>
              </a:defRPr>
            </a:lvl1pPr>
          </a:lstStyle>
          <a:p>
            <a:pPr lvl="0"/>
            <a:r>
              <a:rPr lang="en-US" noProof="0" dirty="0"/>
              <a:t>Video layout – Click icon to add media</a:t>
            </a:r>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p:txBody>
      </p:sp>
    </p:spTree>
    <p:extLst>
      <p:ext uri="{BB962C8B-B14F-4D97-AF65-F5344CB8AC3E}">
        <p14:creationId xmlns:p14="http://schemas.microsoft.com/office/powerpoint/2010/main" val="22577535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_1">
    <p:spTree>
      <p:nvGrpSpPr>
        <p:cNvPr id="1" name=""/>
        <p:cNvGrpSpPr/>
        <p:nvPr/>
      </p:nvGrpSpPr>
      <p:grpSpPr>
        <a:xfrm>
          <a:off x="0" y="0"/>
          <a:ext cx="0" cy="0"/>
          <a:chOff x="0" y="0"/>
          <a:chExt cx="0" cy="0"/>
        </a:xfrm>
      </p:grpSpPr>
      <p:sp>
        <p:nvSpPr>
          <p:cNvPr id="10" name="Title 4"/>
          <p:cNvSpPr>
            <a:spLocks noGrp="1"/>
          </p:cNvSpPr>
          <p:nvPr>
            <p:ph type="title" hasCustomPrompt="1"/>
          </p:nvPr>
        </p:nvSpPr>
        <p:spPr bwMode="white">
          <a:xfrm>
            <a:off x="323850" y="2225992"/>
            <a:ext cx="10001250" cy="3203258"/>
          </a:xfrm>
        </p:spPr>
        <p:txBody>
          <a:bodyPr/>
          <a:lstStyle>
            <a:lvl1pPr marL="395288" indent="-395288" algn="l">
              <a:defRPr sz="5400"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“Type quote here, </a:t>
            </a:r>
            <a:br>
              <a:rPr lang="en-US" dirty="0"/>
            </a:br>
            <a:r>
              <a:rPr lang="en-US" dirty="0"/>
              <a:t>in quote marks”</a:t>
            </a:r>
          </a:p>
        </p:txBody>
      </p:sp>
      <p:sp>
        <p:nvSpPr>
          <p:cNvPr id="11" name="Text Placeholder 6"/>
          <p:cNvSpPr>
            <a:spLocks noGrp="1"/>
          </p:cNvSpPr>
          <p:nvPr>
            <p:ph type="body" sz="quarter" idx="10" hasCustomPrompt="1"/>
          </p:nvPr>
        </p:nvSpPr>
        <p:spPr bwMode="white">
          <a:xfrm>
            <a:off x="323850" y="5458456"/>
            <a:ext cx="6201728" cy="683264"/>
          </a:xfrm>
        </p:spPr>
        <p:txBody>
          <a:bodyPr/>
          <a:lstStyle>
            <a:lvl1pPr marL="228600" indent="0" algn="l">
              <a:spcBef>
                <a:spcPts val="0"/>
              </a:spcBef>
              <a:buNone/>
              <a:defRPr sz="2800" b="1" baseline="0">
                <a:solidFill>
                  <a:schemeClr val="tx1"/>
                </a:solidFill>
                <a:latin typeface="+mn-lt"/>
                <a:ea typeface="Amazon Ember Heavy" panose="020B0803020204020204" pitchFamily="34" charset="0"/>
                <a:cs typeface="Amazon Ember Heavy" panose="020B0803020204020204" pitchFamily="34" charset="0"/>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a:t>Type quoted person’s name</a:t>
            </a:r>
          </a:p>
        </p:txBody>
      </p:sp>
      <p:sp>
        <p:nvSpPr>
          <p:cNvPr id="15" name="Text Placeholder 6"/>
          <p:cNvSpPr>
            <a:spLocks noGrp="1"/>
          </p:cNvSpPr>
          <p:nvPr>
            <p:ph type="body" sz="quarter" idx="11" hasCustomPrompt="1"/>
          </p:nvPr>
        </p:nvSpPr>
        <p:spPr bwMode="white">
          <a:xfrm>
            <a:off x="323850" y="6020491"/>
            <a:ext cx="6201728" cy="683264"/>
          </a:xfrm>
        </p:spPr>
        <p:txBody>
          <a:bodyPr/>
          <a:lstStyle>
            <a:lvl1pPr marL="228600" indent="0" algn="l">
              <a:spcBef>
                <a:spcPts val="0"/>
              </a:spcBef>
              <a:spcAft>
                <a:spcPts val="600"/>
              </a:spcAft>
              <a:buNone/>
              <a:defRPr sz="2800" b="0">
                <a:solidFill>
                  <a:schemeClr val="tx1"/>
                </a:solidFill>
                <a:latin typeface="+mn-lt"/>
                <a:ea typeface="Amazon Ember Heavy" panose="020B0803020204020204" pitchFamily="34" charset="0"/>
                <a:cs typeface="Amazon Ember Heavy" panose="020B0803020204020204" pitchFamily="34" charset="0"/>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a:t>Type quoted person’s affiliation</a:t>
            </a:r>
          </a:p>
        </p:txBody>
      </p:sp>
      <p:pic>
        <p:nvPicPr>
          <p:cNvPr id="3" name="Graphic 2">
            <a:extLst>
              <a:ext uri="{FF2B5EF4-FFF2-40B4-BE49-F238E27FC236}">
                <a16:creationId xmlns:a16="http://schemas.microsoft.com/office/drawing/2014/main" id="{9DD3DD2A-D267-F04D-9DA6-F63E5AAA7D2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7457" r="50000"/>
          <a:stretch/>
        </p:blipFill>
        <p:spPr>
          <a:xfrm>
            <a:off x="8774193" y="-1"/>
            <a:ext cx="5856208" cy="6792965"/>
          </a:xfrm>
          <a:prstGeom prst="rect">
            <a:avLst/>
          </a:prstGeom>
        </p:spPr>
      </p:pic>
      <p:sp>
        <p:nvSpPr>
          <p:cNvPr id="12" name="TextBox 3">
            <a:extLst>
              <a:ext uri="{FF2B5EF4-FFF2-40B4-BE49-F238E27FC236}">
                <a16:creationId xmlns:a16="http://schemas.microsoft.com/office/drawing/2014/main" id="{B130D8E5-0521-A844-BE03-E026C1CE4305}"/>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13" name="Picture 12">
            <a:extLst>
              <a:ext uri="{FF2B5EF4-FFF2-40B4-BE49-F238E27FC236}">
                <a16:creationId xmlns:a16="http://schemas.microsoft.com/office/drawing/2014/main" id="{1AC75EFF-FF04-9B4E-BC84-DFEF067884C8}"/>
              </a:ext>
            </a:extLst>
          </p:cNvPr>
          <p:cNvPicPr>
            <a:picLocks noChangeAspect="1"/>
          </p:cNvPicPr>
          <p:nvPr userDrawn="1"/>
        </p:nvPicPr>
        <p:blipFill>
          <a:blip r:embed="rId4"/>
          <a:stretch>
            <a:fillRect/>
          </a:stretch>
        </p:blipFill>
        <p:spPr>
          <a:xfrm>
            <a:off x="323087" y="7684030"/>
            <a:ext cx="1229735" cy="275314"/>
          </a:xfrm>
          <a:prstGeom prst="rect">
            <a:avLst/>
          </a:prstGeom>
        </p:spPr>
      </p:pic>
    </p:spTree>
    <p:extLst>
      <p:ext uri="{BB962C8B-B14F-4D97-AF65-F5344CB8AC3E}">
        <p14:creationId xmlns:p14="http://schemas.microsoft.com/office/powerpoint/2010/main" val="949627888"/>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_1">
    <p:spTree>
      <p:nvGrpSpPr>
        <p:cNvPr id="1" name=""/>
        <p:cNvGrpSpPr/>
        <p:nvPr/>
      </p:nvGrpSpPr>
      <p:grpSpPr>
        <a:xfrm>
          <a:off x="0" y="0"/>
          <a:ext cx="0" cy="0"/>
          <a:chOff x="0" y="0"/>
          <a:chExt cx="0" cy="0"/>
        </a:xfrm>
      </p:grpSpPr>
      <p:sp>
        <p:nvSpPr>
          <p:cNvPr id="12" name="Title 1"/>
          <p:cNvSpPr>
            <a:spLocks noGrp="1"/>
          </p:cNvSpPr>
          <p:nvPr>
            <p:ph type="title" hasCustomPrompt="1"/>
          </p:nvPr>
        </p:nvSpPr>
        <p:spPr bwMode="white">
          <a:xfrm>
            <a:off x="323850" y="3136071"/>
            <a:ext cx="12908725" cy="1957459"/>
          </a:xfrm>
          <a:noFill/>
        </p:spPr>
        <p:txBody>
          <a:bodyPr anchorCtr="0">
            <a:spAutoFit/>
          </a:bodyPr>
          <a:lstStyle>
            <a:lvl1pPr>
              <a:defRPr sz="6000" b="0" i="0" spc="-118"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Section divider – </a:t>
            </a:r>
            <a:br>
              <a:rPr lang="en-US" dirty="0"/>
            </a:br>
            <a:r>
              <a:rPr lang="en-US" dirty="0"/>
              <a:t>Type section name here</a:t>
            </a:r>
          </a:p>
        </p:txBody>
      </p:sp>
      <p:pic>
        <p:nvPicPr>
          <p:cNvPr id="6" name="Graphic 5">
            <a:extLst>
              <a:ext uri="{FF2B5EF4-FFF2-40B4-BE49-F238E27FC236}">
                <a16:creationId xmlns:a16="http://schemas.microsoft.com/office/drawing/2014/main" id="{98092518-042B-8744-9D73-FFAFE2AFC81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353" t="18013" r="58353" b="-556"/>
          <a:stretch/>
        </p:blipFill>
        <p:spPr>
          <a:xfrm>
            <a:off x="8774193" y="-1"/>
            <a:ext cx="5856208" cy="6792965"/>
          </a:xfrm>
          <a:prstGeom prst="rect">
            <a:avLst/>
          </a:prstGeom>
        </p:spPr>
      </p:pic>
      <p:sp>
        <p:nvSpPr>
          <p:cNvPr id="9" name="TextBox 3">
            <a:extLst>
              <a:ext uri="{FF2B5EF4-FFF2-40B4-BE49-F238E27FC236}">
                <a16:creationId xmlns:a16="http://schemas.microsoft.com/office/drawing/2014/main" id="{E9234FE8-0FBB-2643-9DDE-99E799357D5F}"/>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10" name="Picture 9">
            <a:extLst>
              <a:ext uri="{FF2B5EF4-FFF2-40B4-BE49-F238E27FC236}">
                <a16:creationId xmlns:a16="http://schemas.microsoft.com/office/drawing/2014/main" id="{669532BB-885C-4E45-9FC6-9B467CAA98A3}"/>
              </a:ext>
            </a:extLst>
          </p:cNvPr>
          <p:cNvPicPr>
            <a:picLocks noChangeAspect="1"/>
          </p:cNvPicPr>
          <p:nvPr userDrawn="1"/>
        </p:nvPicPr>
        <p:blipFill>
          <a:blip r:embed="rId4"/>
          <a:stretch>
            <a:fillRect/>
          </a:stretch>
        </p:blipFill>
        <p:spPr>
          <a:xfrm>
            <a:off x="323087" y="7684030"/>
            <a:ext cx="1229735" cy="275314"/>
          </a:xfrm>
          <a:prstGeom prst="rect">
            <a:avLst/>
          </a:prstGeom>
        </p:spPr>
      </p:pic>
    </p:spTree>
    <p:extLst>
      <p:ext uri="{BB962C8B-B14F-4D97-AF65-F5344CB8AC3E}">
        <p14:creationId xmlns:p14="http://schemas.microsoft.com/office/powerpoint/2010/main" val="244030901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Video/Demo Divid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BA944B3-1511-B04B-8A61-782F53B8521B}"/>
              </a:ext>
            </a:extLst>
          </p:cNvPr>
          <p:cNvPicPr>
            <a:picLocks noChangeAspect="1"/>
          </p:cNvPicPr>
          <p:nvPr userDrawn="1"/>
        </p:nvPicPr>
        <p:blipFill rotWithShape="1">
          <a:blip r:embed="rId2"/>
          <a:srcRect r="39759"/>
          <a:stretch/>
        </p:blipFill>
        <p:spPr>
          <a:xfrm rot="5400000">
            <a:off x="10060229" y="3659429"/>
            <a:ext cx="8229600" cy="910742"/>
          </a:xfrm>
          <a:prstGeom prst="rect">
            <a:avLst/>
          </a:prstGeom>
        </p:spPr>
      </p:pic>
      <p:sp>
        <p:nvSpPr>
          <p:cNvPr id="4" name="TextBox 3"/>
          <p:cNvSpPr txBox="1">
            <a:spLocks noChangeArrowheads="1"/>
          </p:cNvSpPr>
          <p:nvPr/>
        </p:nvSpPr>
        <p:spPr bwMode="white">
          <a:xfrm>
            <a:off x="9457182" y="7835424"/>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sp>
        <p:nvSpPr>
          <p:cNvPr id="13" name="Title 1"/>
          <p:cNvSpPr>
            <a:spLocks noGrp="1"/>
          </p:cNvSpPr>
          <p:nvPr>
            <p:ph type="title" hasCustomPrompt="1"/>
          </p:nvPr>
        </p:nvSpPr>
        <p:spPr bwMode="white">
          <a:xfrm>
            <a:off x="322675" y="2720572"/>
            <a:ext cx="8532567" cy="2788456"/>
          </a:xfrm>
          <a:noFill/>
        </p:spPr>
        <p:txBody>
          <a:bodyPr wrap="square" anchorCtr="0">
            <a:spAutoFit/>
          </a:bodyPr>
          <a:lstStyle>
            <a:lvl1pPr>
              <a:defRPr sz="6000" b="0" i="0" spc="-118" baseline="0">
                <a:gradFill>
                  <a:gsLst>
                    <a:gs pos="0">
                      <a:schemeClr val="tx1"/>
                    </a:gs>
                    <a:gs pos="100000">
                      <a:schemeClr val="tx1"/>
                    </a:gs>
                  </a:gsLst>
                  <a:lin ang="5400000" scaled="0"/>
                </a:gra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Video or demo divider – Type “Video” or “Demo” here</a:t>
            </a:r>
          </a:p>
        </p:txBody>
      </p:sp>
      <p:pic>
        <p:nvPicPr>
          <p:cNvPr id="10" name="Graphic 9">
            <a:extLst>
              <a:ext uri="{FF2B5EF4-FFF2-40B4-BE49-F238E27FC236}">
                <a16:creationId xmlns:a16="http://schemas.microsoft.com/office/drawing/2014/main" id="{D83CBD8F-C0AD-2640-9AF9-B31AD21E125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353" t="18013" r="58353" b="-556"/>
          <a:stretch/>
        </p:blipFill>
        <p:spPr>
          <a:xfrm>
            <a:off x="8774193" y="-1"/>
            <a:ext cx="5856208" cy="6792965"/>
          </a:xfrm>
          <a:prstGeom prst="rect">
            <a:avLst/>
          </a:prstGeom>
        </p:spPr>
      </p:pic>
      <p:pic>
        <p:nvPicPr>
          <p:cNvPr id="7" name="Picture 6">
            <a:extLst>
              <a:ext uri="{FF2B5EF4-FFF2-40B4-BE49-F238E27FC236}">
                <a16:creationId xmlns:a16="http://schemas.microsoft.com/office/drawing/2014/main" id="{0A1EB6C7-9072-49BD-B672-AAEE1E75FCB5}"/>
              </a:ext>
            </a:extLst>
          </p:cNvPr>
          <p:cNvPicPr>
            <a:picLocks noChangeAspect="1"/>
          </p:cNvPicPr>
          <p:nvPr userDrawn="1"/>
        </p:nvPicPr>
        <p:blipFill>
          <a:blip r:embed="rId5"/>
          <a:stretch>
            <a:fillRect/>
          </a:stretch>
        </p:blipFill>
        <p:spPr>
          <a:xfrm>
            <a:off x="323087" y="7684030"/>
            <a:ext cx="1229735" cy="275314"/>
          </a:xfrm>
          <a:prstGeom prst="rect">
            <a:avLst/>
          </a:prstGeom>
        </p:spPr>
      </p:pic>
    </p:spTree>
    <p:extLst>
      <p:ext uri="{BB962C8B-B14F-4D97-AF65-F5344CB8AC3E}">
        <p14:creationId xmlns:p14="http://schemas.microsoft.com/office/powerpoint/2010/main" val="156769159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_You">
    <p:spTree>
      <p:nvGrpSpPr>
        <p:cNvPr id="1" name=""/>
        <p:cNvGrpSpPr/>
        <p:nvPr/>
      </p:nvGrpSpPr>
      <p:grpSpPr>
        <a:xfrm>
          <a:off x="0" y="0"/>
          <a:ext cx="0" cy="0"/>
          <a:chOff x="0" y="0"/>
          <a:chExt cx="0" cy="0"/>
        </a:xfrm>
      </p:grpSpPr>
      <p:sp>
        <p:nvSpPr>
          <p:cNvPr id="9" name="TextBox 8"/>
          <p:cNvSpPr txBox="1"/>
          <p:nvPr/>
        </p:nvSpPr>
        <p:spPr bwMode="white">
          <a:xfrm>
            <a:off x="323850" y="2209800"/>
            <a:ext cx="11974513" cy="1905000"/>
          </a:xfrm>
          <a:prstGeom prst="rect">
            <a:avLst/>
          </a:prstGeom>
          <a:noFill/>
        </p:spPr>
        <p:txBody>
          <a:bodyPr lIns="182880" tIns="91440" rIns="146304" bIns="91440"/>
          <a:lstStyle>
            <a:lvl1pPr defTabSz="1097278">
              <a:lnSpc>
                <a:spcPct val="90000"/>
              </a:lnSpc>
              <a:spcBef>
                <a:spcPct val="0"/>
              </a:spcBef>
              <a:buNone/>
              <a:defRPr lang="en-US" sz="6600" b="0" cap="none" spc="-118" baseline="0" dirty="0" smtClean="0">
                <a:ln w="3175">
                  <a:noFill/>
                </a:ln>
                <a:solidFill>
                  <a:schemeClr val="bg1"/>
                </a:solidFill>
                <a:effectLst/>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eaLnBrk="1" fontAlgn="auto" hangingPunct="1">
              <a:spcAft>
                <a:spcPts val="0"/>
              </a:spcAft>
              <a:defRPr/>
            </a:pPr>
            <a:r>
              <a:rPr sz="11500" b="0" i="0" spc="-300" dirty="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rPr>
              <a:t>Thank you!</a:t>
            </a:r>
          </a:p>
        </p:txBody>
      </p:sp>
      <p:sp>
        <p:nvSpPr>
          <p:cNvPr id="11" name="Text Placeholder 2"/>
          <p:cNvSpPr>
            <a:spLocks noGrp="1"/>
          </p:cNvSpPr>
          <p:nvPr>
            <p:ph type="body" sz="quarter" idx="14" hasCustomPrompt="1"/>
          </p:nvPr>
        </p:nvSpPr>
        <p:spPr bwMode="white">
          <a:xfrm>
            <a:off x="323850" y="4120892"/>
            <a:ext cx="4383157" cy="5349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3" name="Text Placeholder 2"/>
          <p:cNvSpPr>
            <a:spLocks noGrp="1"/>
          </p:cNvSpPr>
          <p:nvPr>
            <p:ph type="body" sz="quarter" idx="15" hasCustomPrompt="1"/>
          </p:nvPr>
        </p:nvSpPr>
        <p:spPr bwMode="white">
          <a:xfrm>
            <a:off x="323850" y="4743972"/>
            <a:ext cx="4383157" cy="21140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a:t>
            </a:r>
          </a:p>
        </p:txBody>
      </p:sp>
      <p:sp>
        <p:nvSpPr>
          <p:cNvPr id="10" name="Text Placeholder 2"/>
          <p:cNvSpPr>
            <a:spLocks noGrp="1"/>
          </p:cNvSpPr>
          <p:nvPr>
            <p:ph type="body" sz="quarter" idx="16" hasCustomPrompt="1"/>
          </p:nvPr>
        </p:nvSpPr>
        <p:spPr bwMode="white">
          <a:xfrm>
            <a:off x="4707007" y="4120892"/>
            <a:ext cx="4379976" cy="5349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4" name="Text Placeholder 2"/>
          <p:cNvSpPr>
            <a:spLocks noGrp="1"/>
          </p:cNvSpPr>
          <p:nvPr>
            <p:ph type="body" sz="quarter" idx="17" hasCustomPrompt="1"/>
          </p:nvPr>
        </p:nvSpPr>
        <p:spPr bwMode="white">
          <a:xfrm>
            <a:off x="4707007" y="4743972"/>
            <a:ext cx="4379976" cy="21140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a:t>
            </a:r>
          </a:p>
        </p:txBody>
      </p:sp>
      <p:sp>
        <p:nvSpPr>
          <p:cNvPr id="19" name="Text Placeholder 2"/>
          <p:cNvSpPr>
            <a:spLocks noGrp="1"/>
          </p:cNvSpPr>
          <p:nvPr>
            <p:ph type="body" sz="quarter" idx="18" hasCustomPrompt="1"/>
          </p:nvPr>
        </p:nvSpPr>
        <p:spPr bwMode="white">
          <a:xfrm>
            <a:off x="9086983" y="4120892"/>
            <a:ext cx="4379976" cy="5349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20" name="Text Placeholder 2"/>
          <p:cNvSpPr>
            <a:spLocks noGrp="1"/>
          </p:cNvSpPr>
          <p:nvPr>
            <p:ph type="body" sz="quarter" idx="19" hasCustomPrompt="1"/>
          </p:nvPr>
        </p:nvSpPr>
        <p:spPr bwMode="white">
          <a:xfrm>
            <a:off x="9086983" y="4743972"/>
            <a:ext cx="4379976" cy="21140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a:t>
            </a:r>
          </a:p>
        </p:txBody>
      </p:sp>
      <p:sp>
        <p:nvSpPr>
          <p:cNvPr id="15" name="TextBox 3">
            <a:extLst>
              <a:ext uri="{FF2B5EF4-FFF2-40B4-BE49-F238E27FC236}">
                <a16:creationId xmlns:a16="http://schemas.microsoft.com/office/drawing/2014/main" id="{E9909302-DA17-E74A-BFC4-206215BDB61A}"/>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2021, Amazon Web Services, Inc. or its affiliates. All rights reserved.</a:t>
            </a:r>
          </a:p>
        </p:txBody>
      </p:sp>
      <p:pic>
        <p:nvPicPr>
          <p:cNvPr id="23" name="Picture 22">
            <a:extLst>
              <a:ext uri="{FF2B5EF4-FFF2-40B4-BE49-F238E27FC236}">
                <a16:creationId xmlns:a16="http://schemas.microsoft.com/office/drawing/2014/main" id="{CDE347E9-F931-FD43-A37F-088029683703}"/>
              </a:ext>
            </a:extLst>
          </p:cNvPr>
          <p:cNvPicPr>
            <a:picLocks noChangeAspect="1"/>
          </p:cNvPicPr>
          <p:nvPr userDrawn="1"/>
        </p:nvPicPr>
        <p:blipFill rotWithShape="1">
          <a:blip r:embed="rId2"/>
          <a:srcRect t="6729" b="-102"/>
          <a:stretch/>
        </p:blipFill>
        <p:spPr>
          <a:xfrm>
            <a:off x="0" y="0"/>
            <a:ext cx="14630400" cy="910742"/>
          </a:xfrm>
          <a:prstGeom prst="rect">
            <a:avLst/>
          </a:prstGeom>
        </p:spPr>
      </p:pic>
      <p:pic>
        <p:nvPicPr>
          <p:cNvPr id="24" name="Graphic 23">
            <a:extLst>
              <a:ext uri="{FF2B5EF4-FFF2-40B4-BE49-F238E27FC236}">
                <a16:creationId xmlns:a16="http://schemas.microsoft.com/office/drawing/2014/main" id="{4161A08B-8734-F446-8D3F-DBEE213AC23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7302" t="28105" r="63191" b="-26425"/>
          <a:stretch/>
        </p:blipFill>
        <p:spPr>
          <a:xfrm>
            <a:off x="9326879" y="0"/>
            <a:ext cx="5303521" cy="5715000"/>
          </a:xfrm>
          <a:prstGeom prst="rect">
            <a:avLst/>
          </a:prstGeom>
        </p:spPr>
      </p:pic>
    </p:spTree>
    <p:extLst>
      <p:ext uri="{BB962C8B-B14F-4D97-AF65-F5344CB8AC3E}">
        <p14:creationId xmlns:p14="http://schemas.microsoft.com/office/powerpoint/2010/main" val="1720007937"/>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urvey_Reminder">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F2989A9E-A610-8346-AF87-3A08451FF23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538" t="-2729" r="45792" b="33377"/>
          <a:stretch/>
        </p:blipFill>
        <p:spPr>
          <a:xfrm>
            <a:off x="9326879" y="3593592"/>
            <a:ext cx="5303521" cy="4636008"/>
          </a:xfrm>
          <a:prstGeom prst="rect">
            <a:avLst/>
          </a:prstGeom>
        </p:spPr>
      </p:pic>
      <p:sp>
        <p:nvSpPr>
          <p:cNvPr id="4" name="Oval 3"/>
          <p:cNvSpPr/>
          <p:nvPr/>
        </p:nvSpPr>
        <p:spPr bwMode="auto">
          <a:xfrm>
            <a:off x="6370320" y="1445839"/>
            <a:ext cx="1889760" cy="1889760"/>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365760" rIns="182880" bIns="146304" anchor="ctr"/>
          <a:lstStyle/>
          <a:p>
            <a:pPr algn="ctr" defTabSz="932472" eaLnBrk="1" hangingPunct="1">
              <a:lnSpc>
                <a:spcPct val="90000"/>
              </a:lnSpc>
              <a:defRPr/>
            </a:pPr>
            <a:r>
              <a:rPr lang="en-US" sz="11500" b="1" dirty="0">
                <a:gradFill>
                  <a:gsLst>
                    <a:gs pos="0">
                      <a:srgbClr val="FFFFFF"/>
                    </a:gs>
                    <a:gs pos="100000">
                      <a:srgbClr val="FFFFFF"/>
                    </a:gs>
                  </a:gsLst>
                  <a:lin ang="5400000" scaled="0"/>
                </a:gradFill>
                <a:ea typeface="Amazon Ember" panose="020B0603020204020204" pitchFamily="34" charset="0"/>
                <a:cs typeface="Amazon Ember" panose="020B0603020204020204" pitchFamily="34" charset="0"/>
              </a:rPr>
              <a:t>!</a:t>
            </a:r>
          </a:p>
        </p:txBody>
      </p:sp>
      <p:sp>
        <p:nvSpPr>
          <p:cNvPr id="2" name="TextBox 1"/>
          <p:cNvSpPr txBox="1"/>
          <p:nvPr userDrawn="1"/>
        </p:nvSpPr>
        <p:spPr>
          <a:xfrm>
            <a:off x="4286250" y="3916977"/>
            <a:ext cx="6057900" cy="1791260"/>
          </a:xfrm>
          <a:prstGeom prst="rect">
            <a:avLst/>
          </a:prstGeom>
          <a:noFill/>
        </p:spPr>
        <p:txBody>
          <a:bodyPr wrap="square" lIns="182880" tIns="146304" rIns="182880" bIns="146304" rtlCol="0">
            <a:spAutoFit/>
          </a:bodyPr>
          <a:lstStyle/>
          <a:p>
            <a:pPr algn="ctr">
              <a:lnSpc>
                <a:spcPct val="90000"/>
              </a:lnSpc>
              <a:spcAft>
                <a:spcPts val="1800"/>
              </a:spcAft>
            </a:pPr>
            <a:r>
              <a:rPr lang="en-US" sz="5400" dirty="0">
                <a:gradFill>
                  <a:gsLst>
                    <a:gs pos="2917">
                      <a:schemeClr val="tx1"/>
                    </a:gs>
                    <a:gs pos="30000">
                      <a:schemeClr val="tx1"/>
                    </a:gs>
                  </a:gsLst>
                  <a:lin ang="5400000" scaled="0"/>
                </a:gradFill>
                <a:latin typeface="Amazon Ember Light" panose="020B0403020204020204" pitchFamily="34" charset="0"/>
                <a:ea typeface="Amazon Ember Light" panose="020B0403020204020204" pitchFamily="34" charset="0"/>
                <a:cs typeface="Amazon Ember Light" panose="020B0403020204020204" pitchFamily="34" charset="0"/>
              </a:rPr>
              <a:t>Please complete the session survey</a:t>
            </a:r>
          </a:p>
        </p:txBody>
      </p:sp>
      <p:sp>
        <p:nvSpPr>
          <p:cNvPr id="7" name="TextBox 3">
            <a:extLst>
              <a:ext uri="{FF2B5EF4-FFF2-40B4-BE49-F238E27FC236}">
                <a16:creationId xmlns:a16="http://schemas.microsoft.com/office/drawing/2014/main" id="{5425DC53-3C5D-054B-90AD-3181D6D0282B}"/>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10" name="Picture 9">
            <a:extLst>
              <a:ext uri="{FF2B5EF4-FFF2-40B4-BE49-F238E27FC236}">
                <a16:creationId xmlns:a16="http://schemas.microsoft.com/office/drawing/2014/main" id="{061A9543-D683-C249-A66D-02FE6A72C40F}"/>
              </a:ext>
            </a:extLst>
          </p:cNvPr>
          <p:cNvPicPr>
            <a:picLocks noChangeAspect="1"/>
          </p:cNvPicPr>
          <p:nvPr userDrawn="1"/>
        </p:nvPicPr>
        <p:blipFill>
          <a:blip r:embed="rId4"/>
          <a:stretch>
            <a:fillRect/>
          </a:stretch>
        </p:blipFill>
        <p:spPr>
          <a:xfrm>
            <a:off x="323087" y="7684030"/>
            <a:ext cx="1229735" cy="275314"/>
          </a:xfrm>
          <a:prstGeom prst="rect">
            <a:avLst/>
          </a:prstGeom>
        </p:spPr>
      </p:pic>
    </p:spTree>
    <p:extLst>
      <p:ext uri="{BB962C8B-B14F-4D97-AF65-F5344CB8AC3E}">
        <p14:creationId xmlns:p14="http://schemas.microsoft.com/office/powerpoint/2010/main" val="220946935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ervices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850" y="3309522"/>
            <a:ext cx="6076950" cy="805278"/>
          </a:xfrm>
        </p:spPr>
        <p:txBody>
          <a:bodyPr bIns="0" anchor="b" anchorCtr="0"/>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and subtitle layout – Type title here</a:t>
            </a:r>
          </a:p>
        </p:txBody>
      </p:sp>
      <p:sp>
        <p:nvSpPr>
          <p:cNvPr id="4" name="Text Placeholder 3"/>
          <p:cNvSpPr>
            <a:spLocks noGrp="1"/>
          </p:cNvSpPr>
          <p:nvPr>
            <p:ph type="body" sz="quarter" idx="10" hasCustomPrompt="1"/>
          </p:nvPr>
        </p:nvSpPr>
        <p:spPr>
          <a:xfrm>
            <a:off x="323850" y="4129317"/>
            <a:ext cx="607695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1540895753"/>
      </p:ext>
    </p:extLst>
  </p:cSld>
  <p:clrMapOvr>
    <a:overrideClrMapping bg1="dk1" tx1="lt1" bg2="dk2" tx2="lt2" accent1="accent1" accent2="accent2" accent3="accent3" accent4="accent4" accent5="accent5" accent6="accent6" hlink="hlink" folHlink="folHlink"/>
  </p:clrMapOvr>
  <p:transition>
    <p:fade/>
  </p:transition>
  <p:hf hdr="0" ftr="0" dt="0"/>
  <p:extLst>
    <p:ext uri="{DCECCB84-F9BA-43D5-87BE-67443E8EF086}">
      <p15:sldGuideLst xmlns:p15="http://schemas.microsoft.com/office/powerpoint/2012/main">
        <p15:guide id="1" orient="horz" pos="2592">
          <p15:clr>
            <a:srgbClr val="FBAE40"/>
          </p15:clr>
        </p15:guide>
        <p15:guide id="2" pos="4032">
          <p15:clr>
            <a:srgbClr val="FBAE40"/>
          </p15:clr>
        </p15:guide>
        <p15:guide id="3" pos="432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5FD513C-C62F-C247-AF9A-3EA5DD0E2144}"/>
              </a:ext>
            </a:extLst>
          </p:cNvPr>
          <p:cNvPicPr>
            <a:picLocks noChangeAspect="1"/>
          </p:cNvPicPr>
          <p:nvPr userDrawn="1"/>
        </p:nvPicPr>
        <p:blipFill rotWithShape="1">
          <a:blip r:embed="rId2"/>
          <a:srcRect t="6729" b="-102"/>
          <a:stretch/>
        </p:blipFill>
        <p:spPr>
          <a:xfrm>
            <a:off x="1" y="7318858"/>
            <a:ext cx="14630400" cy="910742"/>
          </a:xfrm>
          <a:prstGeom prst="rect">
            <a:avLst/>
          </a:prstGeom>
        </p:spPr>
      </p:pic>
      <p:sp>
        <p:nvSpPr>
          <p:cNvPr id="5" name="Rectangle 4"/>
          <p:cNvSpPr/>
          <p:nvPr/>
        </p:nvSpPr>
        <p:spPr bwMode="auto">
          <a:xfrm>
            <a:off x="323850" y="2493963"/>
            <a:ext cx="7529513" cy="323532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215142" tIns="172114" rIns="215142" bIns="172114"/>
          <a:lstStyle/>
          <a:p>
            <a:pPr algn="ctr" defTabSz="1096960" eaLnBrk="1" hangingPunct="1">
              <a:lnSpc>
                <a:spcPct val="90000"/>
              </a:lnSpc>
              <a:defRPr/>
            </a:pPr>
            <a:endParaRPr lang="en-US" sz="2823" dirty="0">
              <a:gradFill>
                <a:gsLst>
                  <a:gs pos="0">
                    <a:srgbClr val="FFFFFF"/>
                  </a:gs>
                  <a:gs pos="100000">
                    <a:srgbClr val="FFFFFF"/>
                  </a:gs>
                </a:gsLst>
                <a:lin ang="5400000" scaled="0"/>
              </a:gradFill>
              <a:ea typeface="Amazon Ember" panose="020B0603020204020204" pitchFamily="34" charset="0"/>
              <a:cs typeface="Amazon Ember" panose="020B0603020204020204" pitchFamily="34" charset="0"/>
            </a:endParaRPr>
          </a:p>
        </p:txBody>
      </p:sp>
      <p:sp>
        <p:nvSpPr>
          <p:cNvPr id="6" name="AutoShape 7"/>
          <p:cNvSpPr>
            <a:spLocks noChangeAspect="1" noChangeArrowheads="1" noTextEdit="1"/>
          </p:cNvSpPr>
          <p:nvPr/>
        </p:nvSpPr>
        <p:spPr bwMode="auto">
          <a:xfrm>
            <a:off x="0" y="0"/>
            <a:ext cx="14630400" cy="8226425"/>
          </a:xfrm>
          <a:prstGeom prst="rect">
            <a:avLst/>
          </a:prstGeom>
          <a:noFill/>
          <a:ln>
            <a:noFill/>
          </a:ln>
        </p:spPr>
        <p:txBody>
          <a:bodyPr/>
          <a:lstStyle/>
          <a:p>
            <a:pPr defTabSz="1097212" eaLnBrk="1" fontAlgn="auto" hangingPunct="1">
              <a:spcBef>
                <a:spcPts val="0"/>
              </a:spcBef>
              <a:spcAft>
                <a:spcPts val="0"/>
              </a:spcAft>
              <a:defRPr/>
            </a:pPr>
            <a:endParaRPr lang="en-US" sz="2118" dirty="0">
              <a:latin typeface="+mn-lt"/>
            </a:endParaRPr>
          </a:p>
        </p:txBody>
      </p:sp>
      <p:pic>
        <p:nvPicPr>
          <p:cNvPr id="4" name="Graphic 3">
            <a:extLst>
              <a:ext uri="{FF2B5EF4-FFF2-40B4-BE49-F238E27FC236}">
                <a16:creationId xmlns:a16="http://schemas.microsoft.com/office/drawing/2014/main" id="{E5D400AF-8138-3049-86D2-C7C80332895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900905" y="1974660"/>
            <a:ext cx="4626719" cy="1032256"/>
          </a:xfrm>
          <a:prstGeom prst="rect">
            <a:avLst/>
          </a:prstGeom>
        </p:spPr>
      </p:pic>
      <p:pic>
        <p:nvPicPr>
          <p:cNvPr id="3" name="Picture 2">
            <a:extLst>
              <a:ext uri="{FF2B5EF4-FFF2-40B4-BE49-F238E27FC236}">
                <a16:creationId xmlns:a16="http://schemas.microsoft.com/office/drawing/2014/main" id="{DB7F122E-8E70-E34E-823F-108C9BD32614}"/>
              </a:ext>
            </a:extLst>
          </p:cNvPr>
          <p:cNvPicPr>
            <a:picLocks noChangeAspect="1"/>
          </p:cNvPicPr>
          <p:nvPr userDrawn="1"/>
        </p:nvPicPr>
        <p:blipFill rotWithShape="1">
          <a:blip r:embed="rId5"/>
          <a:srcRect b="62911"/>
          <a:stretch/>
        </p:blipFill>
        <p:spPr>
          <a:xfrm>
            <a:off x="0" y="7318858"/>
            <a:ext cx="14630400" cy="904393"/>
          </a:xfrm>
          <a:prstGeom prst="rect">
            <a:avLst/>
          </a:prstGeom>
        </p:spPr>
      </p:pic>
      <p:pic>
        <p:nvPicPr>
          <p:cNvPr id="10" name="Graphic 9">
            <a:extLst>
              <a:ext uri="{FF2B5EF4-FFF2-40B4-BE49-F238E27FC236}">
                <a16:creationId xmlns:a16="http://schemas.microsoft.com/office/drawing/2014/main" id="{5C14B231-49CA-794C-91F0-9AE9D01D0F99}"/>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3719" r="8589" b="19618"/>
          <a:stretch/>
        </p:blipFill>
        <p:spPr>
          <a:xfrm>
            <a:off x="6428529" y="1614488"/>
            <a:ext cx="8201871" cy="6615112"/>
          </a:xfrm>
          <a:prstGeom prst="rect">
            <a:avLst/>
          </a:prstGeom>
        </p:spPr>
      </p:pic>
    </p:spTree>
    <p:extLst>
      <p:ext uri="{BB962C8B-B14F-4D97-AF65-F5344CB8AC3E}">
        <p14:creationId xmlns:p14="http://schemas.microsoft.com/office/powerpoint/2010/main" val="129165495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_OneSpeaker">
    <p:spTree>
      <p:nvGrpSpPr>
        <p:cNvPr id="1" name=""/>
        <p:cNvGrpSpPr/>
        <p:nvPr/>
      </p:nvGrpSpPr>
      <p:grpSpPr>
        <a:xfrm>
          <a:off x="0" y="0"/>
          <a:ext cx="0" cy="0"/>
          <a:chOff x="0" y="0"/>
          <a:chExt cx="0" cy="0"/>
        </a:xfrm>
      </p:grpSpPr>
      <p:sp>
        <p:nvSpPr>
          <p:cNvPr id="12" name="Title 1"/>
          <p:cNvSpPr>
            <a:spLocks noGrp="1"/>
          </p:cNvSpPr>
          <p:nvPr>
            <p:ph type="title" hasCustomPrompt="1"/>
          </p:nvPr>
        </p:nvSpPr>
        <p:spPr bwMode="white">
          <a:xfrm>
            <a:off x="323088" y="2891654"/>
            <a:ext cx="10462197" cy="1850571"/>
          </a:xfrm>
          <a:noFill/>
        </p:spPr>
        <p:txBody>
          <a:bodyPr anchorCtr="0"/>
          <a:lstStyle>
            <a:lvl1pPr>
              <a:defRPr sz="5400" b="0" i="0" spc="-118"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Type session title here</a:t>
            </a:r>
          </a:p>
        </p:txBody>
      </p:sp>
      <p:sp>
        <p:nvSpPr>
          <p:cNvPr id="15" name="Text Placeholder 2"/>
          <p:cNvSpPr>
            <a:spLocks noGrp="1"/>
          </p:cNvSpPr>
          <p:nvPr>
            <p:ph type="body" sz="quarter" idx="14" hasCustomPrompt="1"/>
          </p:nvPr>
        </p:nvSpPr>
        <p:spPr bwMode="white">
          <a:xfrm>
            <a:off x="326836" y="5448300"/>
            <a:ext cx="10458448"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9" name="Text Placeholder 2"/>
          <p:cNvSpPr>
            <a:spLocks noGrp="1"/>
          </p:cNvSpPr>
          <p:nvPr>
            <p:ph type="body" sz="quarter" idx="16" hasCustomPrompt="1"/>
          </p:nvPr>
        </p:nvSpPr>
        <p:spPr bwMode="white">
          <a:xfrm>
            <a:off x="326836" y="5902188"/>
            <a:ext cx="10458448"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10" name="Text Placeholder 3">
            <a:extLst>
              <a:ext uri="{FF2B5EF4-FFF2-40B4-BE49-F238E27FC236}">
                <a16:creationId xmlns:a16="http://schemas.microsoft.com/office/drawing/2014/main" id="{C53D7793-9CEB-C949-ADB9-9D31A0B7D704}"/>
              </a:ext>
            </a:extLst>
          </p:cNvPr>
          <p:cNvSpPr>
            <a:spLocks noGrp="1"/>
          </p:cNvSpPr>
          <p:nvPr>
            <p:ph type="body" sz="quarter" idx="15" hasCustomPrompt="1"/>
          </p:nvPr>
        </p:nvSpPr>
        <p:spPr bwMode="white">
          <a:xfrm>
            <a:off x="323087" y="1684445"/>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your session ID here</a:t>
            </a:r>
          </a:p>
        </p:txBody>
      </p:sp>
      <p:sp>
        <p:nvSpPr>
          <p:cNvPr id="16" name="Text Placeholder 3">
            <a:extLst>
              <a:ext uri="{FF2B5EF4-FFF2-40B4-BE49-F238E27FC236}">
                <a16:creationId xmlns:a16="http://schemas.microsoft.com/office/drawing/2014/main" id="{DE670B2F-0C69-6845-BE80-B9BE2C64CE62}"/>
              </a:ext>
            </a:extLst>
          </p:cNvPr>
          <p:cNvSpPr>
            <a:spLocks noGrp="1"/>
          </p:cNvSpPr>
          <p:nvPr>
            <p:ph type="body" sz="quarter" idx="21" hasCustomPrompt="1"/>
          </p:nvPr>
        </p:nvSpPr>
        <p:spPr bwMode="white">
          <a:xfrm>
            <a:off x="323087" y="2385065"/>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sponsor information here (e.g., “sponsored by </a:t>
            </a:r>
            <a:r>
              <a:rPr lang="en-US" dirty="0" err="1"/>
              <a:t>AnyCompany</a:t>
            </a:r>
            <a:r>
              <a:rPr lang="en-US" dirty="0"/>
              <a:t>”</a:t>
            </a:r>
          </a:p>
        </p:txBody>
      </p:sp>
      <p:sp>
        <p:nvSpPr>
          <p:cNvPr id="13" name="TextBox 3">
            <a:extLst>
              <a:ext uri="{FF2B5EF4-FFF2-40B4-BE49-F238E27FC236}">
                <a16:creationId xmlns:a16="http://schemas.microsoft.com/office/drawing/2014/main" id="{1B3B90AE-686C-7849-B909-E459D236926D}"/>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14" name="Picture 13">
            <a:extLst>
              <a:ext uri="{FF2B5EF4-FFF2-40B4-BE49-F238E27FC236}">
                <a16:creationId xmlns:a16="http://schemas.microsoft.com/office/drawing/2014/main" id="{310562B3-F8DA-984C-800F-1657950CBED0}"/>
              </a:ext>
            </a:extLst>
          </p:cNvPr>
          <p:cNvPicPr>
            <a:picLocks noChangeAspect="1"/>
          </p:cNvPicPr>
          <p:nvPr userDrawn="1"/>
        </p:nvPicPr>
        <p:blipFill>
          <a:blip r:embed="rId2"/>
          <a:stretch>
            <a:fillRect/>
          </a:stretch>
        </p:blipFill>
        <p:spPr>
          <a:xfrm>
            <a:off x="323087" y="7684030"/>
            <a:ext cx="1229735" cy="275314"/>
          </a:xfrm>
          <a:prstGeom prst="rect">
            <a:avLst/>
          </a:prstGeom>
        </p:spPr>
      </p:pic>
      <p:pic>
        <p:nvPicPr>
          <p:cNvPr id="11" name="Picture 10">
            <a:extLst>
              <a:ext uri="{FF2B5EF4-FFF2-40B4-BE49-F238E27FC236}">
                <a16:creationId xmlns:a16="http://schemas.microsoft.com/office/drawing/2014/main" id="{E686F8A3-AF1A-2948-915A-3CE762CA34C2}"/>
              </a:ext>
            </a:extLst>
          </p:cNvPr>
          <p:cNvPicPr>
            <a:picLocks noChangeAspect="1"/>
          </p:cNvPicPr>
          <p:nvPr userDrawn="1"/>
        </p:nvPicPr>
        <p:blipFill rotWithShape="1">
          <a:blip r:embed="rId3"/>
          <a:srcRect b="62911"/>
          <a:stretch/>
        </p:blipFill>
        <p:spPr>
          <a:xfrm flipV="1">
            <a:off x="0" y="0"/>
            <a:ext cx="14630400" cy="904393"/>
          </a:xfrm>
          <a:prstGeom prst="rect">
            <a:avLst/>
          </a:prstGeom>
        </p:spPr>
      </p:pic>
      <p:pic>
        <p:nvPicPr>
          <p:cNvPr id="17" name="Graphic 16">
            <a:extLst>
              <a:ext uri="{FF2B5EF4-FFF2-40B4-BE49-F238E27FC236}">
                <a16:creationId xmlns:a16="http://schemas.microsoft.com/office/drawing/2014/main" id="{2EFA8875-7BAF-AE47-ABAA-FEECF695F9E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33480" t="-4836" r="-5316" b="41805"/>
          <a:stretch/>
        </p:blipFill>
        <p:spPr>
          <a:xfrm flipH="1" flipV="1">
            <a:off x="10478125" y="-1"/>
            <a:ext cx="4152274" cy="3477718"/>
          </a:xfrm>
          <a:prstGeom prst="rect">
            <a:avLst/>
          </a:prstGeom>
        </p:spPr>
      </p:pic>
    </p:spTree>
    <p:extLst>
      <p:ext uri="{BB962C8B-B14F-4D97-AF65-F5344CB8AC3E}">
        <p14:creationId xmlns:p14="http://schemas.microsoft.com/office/powerpoint/2010/main" val="1443919876"/>
      </p:ext>
    </p:extLst>
  </p:cSld>
  <p:clrMapOvr>
    <a:masterClrMapping/>
  </p:clrMapOvr>
  <p:transition>
    <p:fade/>
  </p:transition>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_TwoSpeakers">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BF1B6C27-2656-CE4F-BDF4-1D12EEB743D9}"/>
              </a:ext>
            </a:extLst>
          </p:cNvPr>
          <p:cNvPicPr>
            <a:picLocks noChangeAspect="1"/>
          </p:cNvPicPr>
          <p:nvPr userDrawn="1"/>
        </p:nvPicPr>
        <p:blipFill rotWithShape="1">
          <a:blip r:embed="rId2"/>
          <a:srcRect r="39759"/>
          <a:stretch/>
        </p:blipFill>
        <p:spPr>
          <a:xfrm rot="5400000">
            <a:off x="10060229" y="3659429"/>
            <a:ext cx="8229600" cy="910742"/>
          </a:xfrm>
          <a:prstGeom prst="rect">
            <a:avLst/>
          </a:prstGeom>
        </p:spPr>
      </p:pic>
      <p:sp>
        <p:nvSpPr>
          <p:cNvPr id="14" name="Title 1"/>
          <p:cNvSpPr>
            <a:spLocks noGrp="1"/>
          </p:cNvSpPr>
          <p:nvPr>
            <p:ph type="title" hasCustomPrompt="1"/>
          </p:nvPr>
        </p:nvSpPr>
        <p:spPr bwMode="white">
          <a:xfrm>
            <a:off x="323088" y="2891654"/>
            <a:ext cx="10462197" cy="1850571"/>
          </a:xfrm>
          <a:noFill/>
        </p:spPr>
        <p:txBody>
          <a:bodyPr anchorCtr="0"/>
          <a:lstStyle>
            <a:lvl1pPr>
              <a:defRPr sz="5400" b="0" i="0" spc="-118"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Type session title here</a:t>
            </a:r>
          </a:p>
        </p:txBody>
      </p:sp>
      <p:sp>
        <p:nvSpPr>
          <p:cNvPr id="12" name="Text Placeholder 2"/>
          <p:cNvSpPr>
            <a:spLocks noGrp="1"/>
          </p:cNvSpPr>
          <p:nvPr>
            <p:ph type="body" sz="quarter" idx="14" hasCustomPrompt="1"/>
          </p:nvPr>
        </p:nvSpPr>
        <p:spPr bwMode="white">
          <a:xfrm>
            <a:off x="323850" y="5448300"/>
            <a:ext cx="5010150"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3" name="Text Placeholder 2"/>
          <p:cNvSpPr>
            <a:spLocks noGrp="1"/>
          </p:cNvSpPr>
          <p:nvPr>
            <p:ph type="body" sz="quarter" idx="16" hasCustomPrompt="1"/>
          </p:nvPr>
        </p:nvSpPr>
        <p:spPr bwMode="white">
          <a:xfrm>
            <a:off x="323850" y="5902188"/>
            <a:ext cx="5010150"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15" name="Text Placeholder 2"/>
          <p:cNvSpPr>
            <a:spLocks noGrp="1"/>
          </p:cNvSpPr>
          <p:nvPr>
            <p:ph type="body" sz="quarter" idx="17" hasCustomPrompt="1"/>
          </p:nvPr>
        </p:nvSpPr>
        <p:spPr bwMode="white">
          <a:xfrm>
            <a:off x="5775134" y="5448300"/>
            <a:ext cx="5010150"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8" name="Text Placeholder 2"/>
          <p:cNvSpPr>
            <a:spLocks noGrp="1"/>
          </p:cNvSpPr>
          <p:nvPr>
            <p:ph type="body" sz="quarter" idx="18" hasCustomPrompt="1"/>
          </p:nvPr>
        </p:nvSpPr>
        <p:spPr bwMode="white">
          <a:xfrm>
            <a:off x="5775134" y="5902188"/>
            <a:ext cx="5010150"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22" name="Text Placeholder 3">
            <a:extLst>
              <a:ext uri="{FF2B5EF4-FFF2-40B4-BE49-F238E27FC236}">
                <a16:creationId xmlns:a16="http://schemas.microsoft.com/office/drawing/2014/main" id="{037F70FE-DF69-224C-9ABA-AE5D8E875FAC}"/>
              </a:ext>
            </a:extLst>
          </p:cNvPr>
          <p:cNvSpPr>
            <a:spLocks noGrp="1"/>
          </p:cNvSpPr>
          <p:nvPr>
            <p:ph type="body" sz="quarter" idx="15" hasCustomPrompt="1"/>
          </p:nvPr>
        </p:nvSpPr>
        <p:spPr bwMode="white">
          <a:xfrm>
            <a:off x="323087" y="1683514"/>
            <a:ext cx="10462197" cy="489365"/>
          </a:xfrm>
        </p:spPr>
        <p:txBody>
          <a:bodyPr rtlCol="0"/>
          <a:lstStyle>
            <a:lvl1pPr>
              <a:defRPr lang="en-US" sz="1400" b="1" i="0" cap="all" spc="300" baseline="0" dirty="0">
                <a:solidFill>
                  <a:schemeClr val="accent3"/>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your session ID here</a:t>
            </a:r>
          </a:p>
        </p:txBody>
      </p:sp>
      <p:sp>
        <p:nvSpPr>
          <p:cNvPr id="24" name="Text Placeholder 3">
            <a:extLst>
              <a:ext uri="{FF2B5EF4-FFF2-40B4-BE49-F238E27FC236}">
                <a16:creationId xmlns:a16="http://schemas.microsoft.com/office/drawing/2014/main" id="{AFF00020-0B8E-404C-985A-4BC0113F0D4D}"/>
              </a:ext>
            </a:extLst>
          </p:cNvPr>
          <p:cNvSpPr>
            <a:spLocks noGrp="1"/>
          </p:cNvSpPr>
          <p:nvPr>
            <p:ph type="body" sz="quarter" idx="21" hasCustomPrompt="1"/>
          </p:nvPr>
        </p:nvSpPr>
        <p:spPr bwMode="white">
          <a:xfrm>
            <a:off x="323087" y="2385065"/>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sponsor information here (e.g., “sponsored by </a:t>
            </a:r>
            <a:r>
              <a:rPr lang="en-US" dirty="0" err="1"/>
              <a:t>AnyCompany</a:t>
            </a:r>
            <a:r>
              <a:rPr lang="en-US" dirty="0"/>
              <a:t>”</a:t>
            </a:r>
          </a:p>
        </p:txBody>
      </p:sp>
      <p:sp>
        <p:nvSpPr>
          <p:cNvPr id="19" name="TextBox 3">
            <a:extLst>
              <a:ext uri="{FF2B5EF4-FFF2-40B4-BE49-F238E27FC236}">
                <a16:creationId xmlns:a16="http://schemas.microsoft.com/office/drawing/2014/main" id="{2E6CFD19-351A-4B4A-9A34-6A4F23ADEA02}"/>
              </a:ext>
            </a:extLst>
          </p:cNvPr>
          <p:cNvSpPr txBox="1">
            <a:spLocks noChangeArrowheads="1"/>
          </p:cNvSpPr>
          <p:nvPr userDrawn="1"/>
        </p:nvSpPr>
        <p:spPr bwMode="white">
          <a:xfrm>
            <a:off x="9411462"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20" name="Picture 19">
            <a:extLst>
              <a:ext uri="{FF2B5EF4-FFF2-40B4-BE49-F238E27FC236}">
                <a16:creationId xmlns:a16="http://schemas.microsoft.com/office/drawing/2014/main" id="{92AACCBA-CA9C-7D43-BA73-A3AE291DEA0D}"/>
              </a:ext>
            </a:extLst>
          </p:cNvPr>
          <p:cNvPicPr>
            <a:picLocks noChangeAspect="1"/>
          </p:cNvPicPr>
          <p:nvPr userDrawn="1"/>
        </p:nvPicPr>
        <p:blipFill>
          <a:blip r:embed="rId3"/>
          <a:stretch>
            <a:fillRect/>
          </a:stretch>
        </p:blipFill>
        <p:spPr>
          <a:xfrm>
            <a:off x="323087" y="7684030"/>
            <a:ext cx="1229735" cy="275314"/>
          </a:xfrm>
          <a:prstGeom prst="rect">
            <a:avLst/>
          </a:prstGeom>
        </p:spPr>
      </p:pic>
      <p:pic>
        <p:nvPicPr>
          <p:cNvPr id="16" name="Picture 15">
            <a:extLst>
              <a:ext uri="{FF2B5EF4-FFF2-40B4-BE49-F238E27FC236}">
                <a16:creationId xmlns:a16="http://schemas.microsoft.com/office/drawing/2014/main" id="{47D6EDED-5162-CD45-A0D4-4660E1F760E3}"/>
              </a:ext>
            </a:extLst>
          </p:cNvPr>
          <p:cNvPicPr>
            <a:picLocks noChangeAspect="1"/>
          </p:cNvPicPr>
          <p:nvPr userDrawn="1"/>
        </p:nvPicPr>
        <p:blipFill rotWithShape="1">
          <a:blip r:embed="rId4"/>
          <a:srcRect l="10594" t="-274" r="30126" b="60913"/>
          <a:stretch/>
        </p:blipFill>
        <p:spPr>
          <a:xfrm rot="16200000" flipV="1">
            <a:off x="10060226" y="3659428"/>
            <a:ext cx="8229602" cy="910741"/>
          </a:xfrm>
          <a:prstGeom prst="rect">
            <a:avLst/>
          </a:prstGeom>
        </p:spPr>
      </p:pic>
    </p:spTree>
    <p:extLst>
      <p:ext uri="{BB962C8B-B14F-4D97-AF65-F5344CB8AC3E}">
        <p14:creationId xmlns:p14="http://schemas.microsoft.com/office/powerpoint/2010/main" val="3063604222"/>
      </p:ext>
    </p:extLst>
  </p:cSld>
  <p:clrMapOvr>
    <a:masterClrMapping/>
  </p:clrMapOvr>
  <p:transition>
    <p:fade/>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_TwoSpeakers">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BF1B6C27-2656-CE4F-BDF4-1D12EEB743D9}"/>
              </a:ext>
            </a:extLst>
          </p:cNvPr>
          <p:cNvPicPr>
            <a:picLocks noChangeAspect="1"/>
          </p:cNvPicPr>
          <p:nvPr userDrawn="1"/>
        </p:nvPicPr>
        <p:blipFill rotWithShape="1">
          <a:blip r:embed="rId2"/>
          <a:srcRect r="39759"/>
          <a:stretch/>
        </p:blipFill>
        <p:spPr>
          <a:xfrm rot="5400000">
            <a:off x="10060229" y="3659429"/>
            <a:ext cx="8229600" cy="910742"/>
          </a:xfrm>
          <a:prstGeom prst="rect">
            <a:avLst/>
          </a:prstGeom>
        </p:spPr>
      </p:pic>
      <p:sp>
        <p:nvSpPr>
          <p:cNvPr id="14" name="Title 1"/>
          <p:cNvSpPr>
            <a:spLocks noGrp="1"/>
          </p:cNvSpPr>
          <p:nvPr>
            <p:ph type="title" hasCustomPrompt="1"/>
          </p:nvPr>
        </p:nvSpPr>
        <p:spPr bwMode="white">
          <a:xfrm>
            <a:off x="323088" y="2891654"/>
            <a:ext cx="10462197" cy="1850571"/>
          </a:xfrm>
          <a:noFill/>
        </p:spPr>
        <p:txBody>
          <a:bodyPr anchorCtr="0"/>
          <a:lstStyle>
            <a:lvl1pPr>
              <a:defRPr sz="5400" b="0" i="0" spc="-118"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Type session title here</a:t>
            </a:r>
          </a:p>
        </p:txBody>
      </p:sp>
      <p:sp>
        <p:nvSpPr>
          <p:cNvPr id="12" name="Text Placeholder 2"/>
          <p:cNvSpPr>
            <a:spLocks noGrp="1"/>
          </p:cNvSpPr>
          <p:nvPr>
            <p:ph type="body" sz="quarter" idx="14" hasCustomPrompt="1"/>
          </p:nvPr>
        </p:nvSpPr>
        <p:spPr bwMode="white">
          <a:xfrm>
            <a:off x="323850" y="5448300"/>
            <a:ext cx="5010150"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3" name="Text Placeholder 2"/>
          <p:cNvSpPr>
            <a:spLocks noGrp="1"/>
          </p:cNvSpPr>
          <p:nvPr>
            <p:ph type="body" sz="quarter" idx="16" hasCustomPrompt="1"/>
          </p:nvPr>
        </p:nvSpPr>
        <p:spPr bwMode="white">
          <a:xfrm>
            <a:off x="323850" y="5902188"/>
            <a:ext cx="5010150"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15" name="Text Placeholder 2"/>
          <p:cNvSpPr>
            <a:spLocks noGrp="1"/>
          </p:cNvSpPr>
          <p:nvPr>
            <p:ph type="body" sz="quarter" idx="17" hasCustomPrompt="1"/>
          </p:nvPr>
        </p:nvSpPr>
        <p:spPr bwMode="white">
          <a:xfrm>
            <a:off x="5775134" y="5448300"/>
            <a:ext cx="5010150"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8" name="Text Placeholder 2"/>
          <p:cNvSpPr>
            <a:spLocks noGrp="1"/>
          </p:cNvSpPr>
          <p:nvPr>
            <p:ph type="body" sz="quarter" idx="18" hasCustomPrompt="1"/>
          </p:nvPr>
        </p:nvSpPr>
        <p:spPr bwMode="white">
          <a:xfrm>
            <a:off x="5775134" y="5902188"/>
            <a:ext cx="5010150"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22" name="Text Placeholder 3">
            <a:extLst>
              <a:ext uri="{FF2B5EF4-FFF2-40B4-BE49-F238E27FC236}">
                <a16:creationId xmlns:a16="http://schemas.microsoft.com/office/drawing/2014/main" id="{037F70FE-DF69-224C-9ABA-AE5D8E875FAC}"/>
              </a:ext>
            </a:extLst>
          </p:cNvPr>
          <p:cNvSpPr>
            <a:spLocks noGrp="1"/>
          </p:cNvSpPr>
          <p:nvPr>
            <p:ph type="body" sz="quarter" idx="15" hasCustomPrompt="1"/>
          </p:nvPr>
        </p:nvSpPr>
        <p:spPr bwMode="white">
          <a:xfrm>
            <a:off x="323087" y="1683514"/>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your session ID here</a:t>
            </a:r>
          </a:p>
        </p:txBody>
      </p:sp>
      <p:sp>
        <p:nvSpPr>
          <p:cNvPr id="24" name="Text Placeholder 3">
            <a:extLst>
              <a:ext uri="{FF2B5EF4-FFF2-40B4-BE49-F238E27FC236}">
                <a16:creationId xmlns:a16="http://schemas.microsoft.com/office/drawing/2014/main" id="{AFF00020-0B8E-404C-985A-4BC0113F0D4D}"/>
              </a:ext>
            </a:extLst>
          </p:cNvPr>
          <p:cNvSpPr>
            <a:spLocks noGrp="1"/>
          </p:cNvSpPr>
          <p:nvPr>
            <p:ph type="body" sz="quarter" idx="21" hasCustomPrompt="1"/>
          </p:nvPr>
        </p:nvSpPr>
        <p:spPr bwMode="white">
          <a:xfrm>
            <a:off x="323087" y="2385065"/>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sponsor information here (e.g., “sponsored by </a:t>
            </a:r>
            <a:r>
              <a:rPr lang="en-US" dirty="0" err="1"/>
              <a:t>AnyCompany</a:t>
            </a:r>
            <a:r>
              <a:rPr lang="en-US" dirty="0"/>
              <a:t>”</a:t>
            </a:r>
          </a:p>
        </p:txBody>
      </p:sp>
      <p:sp>
        <p:nvSpPr>
          <p:cNvPr id="19" name="TextBox 3">
            <a:extLst>
              <a:ext uri="{FF2B5EF4-FFF2-40B4-BE49-F238E27FC236}">
                <a16:creationId xmlns:a16="http://schemas.microsoft.com/office/drawing/2014/main" id="{2E6CFD19-351A-4B4A-9A34-6A4F23ADEA02}"/>
              </a:ext>
            </a:extLst>
          </p:cNvPr>
          <p:cNvSpPr txBox="1">
            <a:spLocks noChangeArrowheads="1"/>
          </p:cNvSpPr>
          <p:nvPr userDrawn="1"/>
        </p:nvSpPr>
        <p:spPr bwMode="white">
          <a:xfrm>
            <a:off x="9411462"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20" name="Picture 19">
            <a:extLst>
              <a:ext uri="{FF2B5EF4-FFF2-40B4-BE49-F238E27FC236}">
                <a16:creationId xmlns:a16="http://schemas.microsoft.com/office/drawing/2014/main" id="{92AACCBA-CA9C-7D43-BA73-A3AE291DEA0D}"/>
              </a:ext>
            </a:extLst>
          </p:cNvPr>
          <p:cNvPicPr>
            <a:picLocks noChangeAspect="1"/>
          </p:cNvPicPr>
          <p:nvPr userDrawn="1"/>
        </p:nvPicPr>
        <p:blipFill>
          <a:blip r:embed="rId3"/>
          <a:stretch>
            <a:fillRect/>
          </a:stretch>
        </p:blipFill>
        <p:spPr>
          <a:xfrm>
            <a:off x="323087" y="7684030"/>
            <a:ext cx="1229735" cy="275314"/>
          </a:xfrm>
          <a:prstGeom prst="rect">
            <a:avLst/>
          </a:prstGeom>
        </p:spPr>
      </p:pic>
    </p:spTree>
    <p:extLst>
      <p:ext uri="{BB962C8B-B14F-4D97-AF65-F5344CB8AC3E}">
        <p14:creationId xmlns:p14="http://schemas.microsoft.com/office/powerpoint/2010/main" val="900955376"/>
      </p:ext>
    </p:extLst>
  </p:cSld>
  <p:clrMapOvr>
    <a:masterClrMapping/>
  </p:clrMapOvr>
  <p:transition>
    <p:fade/>
  </p:transition>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_ThreeSpeakers">
    <p:spTree>
      <p:nvGrpSpPr>
        <p:cNvPr id="1" name=""/>
        <p:cNvGrpSpPr/>
        <p:nvPr/>
      </p:nvGrpSpPr>
      <p:grpSpPr>
        <a:xfrm>
          <a:off x="0" y="0"/>
          <a:ext cx="0" cy="0"/>
          <a:chOff x="0" y="0"/>
          <a:chExt cx="0" cy="0"/>
        </a:xfrm>
      </p:grpSpPr>
      <p:sp>
        <p:nvSpPr>
          <p:cNvPr id="13" name="Title 1"/>
          <p:cNvSpPr>
            <a:spLocks noGrp="1"/>
          </p:cNvSpPr>
          <p:nvPr>
            <p:ph type="title" hasCustomPrompt="1"/>
          </p:nvPr>
        </p:nvSpPr>
        <p:spPr bwMode="white">
          <a:xfrm>
            <a:off x="323088" y="2891654"/>
            <a:ext cx="10462197" cy="1850571"/>
          </a:xfrm>
          <a:noFill/>
        </p:spPr>
        <p:txBody>
          <a:bodyPr anchorCtr="0"/>
          <a:lstStyle>
            <a:lvl1pPr>
              <a:defRPr sz="5400" b="0" i="0" spc="-118"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Type session title here</a:t>
            </a:r>
          </a:p>
        </p:txBody>
      </p:sp>
      <p:sp>
        <p:nvSpPr>
          <p:cNvPr id="17" name="Text Placeholder 2"/>
          <p:cNvSpPr>
            <a:spLocks noGrp="1"/>
          </p:cNvSpPr>
          <p:nvPr>
            <p:ph type="body" sz="quarter" idx="14" hasCustomPrompt="1"/>
          </p:nvPr>
        </p:nvSpPr>
        <p:spPr bwMode="white">
          <a:xfrm>
            <a:off x="323087" y="5448300"/>
            <a:ext cx="4302125"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9" name="Text Placeholder 2"/>
          <p:cNvSpPr>
            <a:spLocks noGrp="1"/>
          </p:cNvSpPr>
          <p:nvPr>
            <p:ph type="body" sz="quarter" idx="16" hasCustomPrompt="1"/>
          </p:nvPr>
        </p:nvSpPr>
        <p:spPr bwMode="white">
          <a:xfrm>
            <a:off x="323087" y="5902188"/>
            <a:ext cx="4302125"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20" name="Text Placeholder 2"/>
          <p:cNvSpPr>
            <a:spLocks noGrp="1"/>
          </p:cNvSpPr>
          <p:nvPr>
            <p:ph type="body" sz="quarter" idx="17" hasCustomPrompt="1"/>
          </p:nvPr>
        </p:nvSpPr>
        <p:spPr bwMode="white">
          <a:xfrm>
            <a:off x="4871024" y="5448300"/>
            <a:ext cx="4302125"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21" name="Text Placeholder 2"/>
          <p:cNvSpPr>
            <a:spLocks noGrp="1"/>
          </p:cNvSpPr>
          <p:nvPr>
            <p:ph type="body" sz="quarter" idx="18" hasCustomPrompt="1"/>
          </p:nvPr>
        </p:nvSpPr>
        <p:spPr bwMode="white">
          <a:xfrm>
            <a:off x="4871024" y="5902188"/>
            <a:ext cx="4302125"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26" name="Text Placeholder 2"/>
          <p:cNvSpPr>
            <a:spLocks noGrp="1"/>
          </p:cNvSpPr>
          <p:nvPr>
            <p:ph type="body" sz="quarter" idx="19" hasCustomPrompt="1"/>
          </p:nvPr>
        </p:nvSpPr>
        <p:spPr bwMode="white">
          <a:xfrm>
            <a:off x="9418961" y="5448300"/>
            <a:ext cx="4302125"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27" name="Text Placeholder 2"/>
          <p:cNvSpPr>
            <a:spLocks noGrp="1"/>
          </p:cNvSpPr>
          <p:nvPr>
            <p:ph type="body" sz="quarter" idx="20" hasCustomPrompt="1"/>
          </p:nvPr>
        </p:nvSpPr>
        <p:spPr bwMode="white">
          <a:xfrm>
            <a:off x="9418961" y="5902188"/>
            <a:ext cx="4302125"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14" name="Text Placeholder 3">
            <a:extLst>
              <a:ext uri="{FF2B5EF4-FFF2-40B4-BE49-F238E27FC236}">
                <a16:creationId xmlns:a16="http://schemas.microsoft.com/office/drawing/2014/main" id="{4678AEB3-5EE4-6349-965B-577B55685ACC}"/>
              </a:ext>
            </a:extLst>
          </p:cNvPr>
          <p:cNvSpPr>
            <a:spLocks noGrp="1"/>
          </p:cNvSpPr>
          <p:nvPr>
            <p:ph type="body" sz="quarter" idx="15" hasCustomPrompt="1"/>
          </p:nvPr>
        </p:nvSpPr>
        <p:spPr bwMode="white">
          <a:xfrm>
            <a:off x="323087" y="1687033"/>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your session id here</a:t>
            </a:r>
          </a:p>
        </p:txBody>
      </p:sp>
      <p:sp>
        <p:nvSpPr>
          <p:cNvPr id="18" name="Text Placeholder 3">
            <a:extLst>
              <a:ext uri="{FF2B5EF4-FFF2-40B4-BE49-F238E27FC236}">
                <a16:creationId xmlns:a16="http://schemas.microsoft.com/office/drawing/2014/main" id="{22CC3AE8-9F9A-2F47-8C0F-9FDCCF586171}"/>
              </a:ext>
            </a:extLst>
          </p:cNvPr>
          <p:cNvSpPr>
            <a:spLocks noGrp="1"/>
          </p:cNvSpPr>
          <p:nvPr>
            <p:ph type="body" sz="quarter" idx="21" hasCustomPrompt="1"/>
          </p:nvPr>
        </p:nvSpPr>
        <p:spPr bwMode="white">
          <a:xfrm>
            <a:off x="323087" y="2385065"/>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sponsor information here (e.g., “sponsored by </a:t>
            </a:r>
            <a:r>
              <a:rPr lang="en-US" dirty="0" err="1"/>
              <a:t>AnyCompany</a:t>
            </a:r>
            <a:r>
              <a:rPr lang="en-US" dirty="0"/>
              <a:t>”</a:t>
            </a:r>
          </a:p>
        </p:txBody>
      </p:sp>
      <p:sp>
        <p:nvSpPr>
          <p:cNvPr id="22" name="TextBox 3">
            <a:extLst>
              <a:ext uri="{FF2B5EF4-FFF2-40B4-BE49-F238E27FC236}">
                <a16:creationId xmlns:a16="http://schemas.microsoft.com/office/drawing/2014/main" id="{5F993643-F883-F542-ABFA-16A65E6131FC}"/>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23" name="Picture 22">
            <a:extLst>
              <a:ext uri="{FF2B5EF4-FFF2-40B4-BE49-F238E27FC236}">
                <a16:creationId xmlns:a16="http://schemas.microsoft.com/office/drawing/2014/main" id="{4D231968-9A6F-CD43-BD7C-658FA59248BE}"/>
              </a:ext>
            </a:extLst>
          </p:cNvPr>
          <p:cNvPicPr>
            <a:picLocks noChangeAspect="1"/>
          </p:cNvPicPr>
          <p:nvPr userDrawn="1"/>
        </p:nvPicPr>
        <p:blipFill>
          <a:blip r:embed="rId2"/>
          <a:stretch>
            <a:fillRect/>
          </a:stretch>
        </p:blipFill>
        <p:spPr>
          <a:xfrm>
            <a:off x="323087" y="7684030"/>
            <a:ext cx="1229735" cy="275314"/>
          </a:xfrm>
          <a:prstGeom prst="rect">
            <a:avLst/>
          </a:prstGeom>
        </p:spPr>
      </p:pic>
      <p:pic>
        <p:nvPicPr>
          <p:cNvPr id="15" name="Graphic 14">
            <a:extLst>
              <a:ext uri="{FF2B5EF4-FFF2-40B4-BE49-F238E27FC236}">
                <a16:creationId xmlns:a16="http://schemas.microsoft.com/office/drawing/2014/main" id="{B98814EE-1750-7F40-9460-16929DEBD18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33480" t="-4836" r="-5316" b="41805"/>
          <a:stretch/>
        </p:blipFill>
        <p:spPr>
          <a:xfrm flipH="1" flipV="1">
            <a:off x="10317044" y="-2"/>
            <a:ext cx="4313355" cy="3612631"/>
          </a:xfrm>
          <a:prstGeom prst="rect">
            <a:avLst/>
          </a:prstGeom>
        </p:spPr>
      </p:pic>
    </p:spTree>
    <p:extLst>
      <p:ext uri="{BB962C8B-B14F-4D97-AF65-F5344CB8AC3E}">
        <p14:creationId xmlns:p14="http://schemas.microsoft.com/office/powerpoint/2010/main" val="4075814734"/>
      </p:ext>
    </p:extLst>
  </p:cSld>
  <p:clrMapOvr>
    <a:masterClrMapping/>
  </p:clrMapOvr>
  <p:transition>
    <p:fade/>
  </p:transition>
  <p:extLst>
    <p:ext uri="{DCECCB84-F9BA-43D5-87BE-67443E8EF086}">
      <p15:sldGuideLst xmlns:p15="http://schemas.microsoft.com/office/powerpoint/2012/main">
        <p15:guide id="1" orient="horz" pos="3432">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F04453CA-F2B2-6D4F-B519-A97947363909}"/>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719" r="8589" b="19618"/>
          <a:stretch/>
        </p:blipFill>
        <p:spPr>
          <a:xfrm>
            <a:off x="8634334" y="3393550"/>
            <a:ext cx="5996066" cy="4836049"/>
          </a:xfrm>
          <a:prstGeom prst="rect">
            <a:avLst/>
          </a:prstGeom>
        </p:spPr>
      </p:pic>
      <p:sp>
        <p:nvSpPr>
          <p:cNvPr id="7" name="Text Placeholder 6"/>
          <p:cNvSpPr>
            <a:spLocks noGrp="1"/>
          </p:cNvSpPr>
          <p:nvPr>
            <p:ph type="body" sz="quarter" idx="11" hasCustomPrompt="1"/>
          </p:nvPr>
        </p:nvSpPr>
        <p:spPr>
          <a:xfrm>
            <a:off x="323850" y="1676400"/>
            <a:ext cx="14001750" cy="4050340"/>
          </a:xfrm>
        </p:spPr>
        <p:txBody>
          <a:bodyPr/>
          <a:lstStyle>
            <a:lvl1pPr>
              <a:spcBef>
                <a:spcPts val="0"/>
              </a:spcBef>
              <a:spcAft>
                <a:spcPts val="3000"/>
              </a:spcAft>
              <a:defRPr baseline="0"/>
            </a:lvl1pPr>
            <a:lvl2pPr marL="0">
              <a:spcBef>
                <a:spcPts val="0"/>
              </a:spcBef>
              <a:spcAft>
                <a:spcPts val="3000"/>
              </a:spcAft>
              <a:defRPr sz="3200"/>
            </a:lvl2pPr>
            <a:lvl3pPr marL="0">
              <a:spcBef>
                <a:spcPts val="0"/>
              </a:spcBef>
              <a:spcAft>
                <a:spcPts val="3000"/>
              </a:spcAft>
              <a:defRPr sz="3200"/>
            </a:lvl3pPr>
            <a:lvl4pPr marL="0">
              <a:spcBef>
                <a:spcPts val="0"/>
              </a:spcBef>
              <a:spcAft>
                <a:spcPts val="3000"/>
              </a:spcAft>
              <a:defRPr sz="3200"/>
            </a:lvl4pPr>
            <a:lvl5pPr marL="0">
              <a:spcBef>
                <a:spcPts val="0"/>
              </a:spcBef>
              <a:spcAft>
                <a:spcPts val="3000"/>
              </a:spcAft>
              <a:defRPr sz="3200"/>
            </a:lvl5pPr>
          </a:lstStyle>
          <a:p>
            <a:pPr lvl="0"/>
            <a:r>
              <a:rPr lang="en-US" dirty="0"/>
              <a:t>Type agenda items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323850" y="347663"/>
            <a:ext cx="13985875" cy="875081"/>
          </a:xfrm>
        </p:spPr>
        <p:txBody>
          <a:bodyPr/>
          <a:lstStyle>
            <a:lvl1pPr>
              <a:defRPr baseline="0"/>
            </a:lvl1pPr>
          </a:lstStyle>
          <a:p>
            <a:r>
              <a:rPr lang="en-US" dirty="0"/>
              <a:t>Agenda layout – Type title here</a:t>
            </a:r>
          </a:p>
        </p:txBody>
      </p:sp>
      <p:sp>
        <p:nvSpPr>
          <p:cNvPr id="8" name="TextBox 3">
            <a:extLst>
              <a:ext uri="{FF2B5EF4-FFF2-40B4-BE49-F238E27FC236}">
                <a16:creationId xmlns:a16="http://schemas.microsoft.com/office/drawing/2014/main" id="{EDB4C463-29DF-4544-8F9E-7950D7C12AAE}"/>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9" name="Picture 8">
            <a:extLst>
              <a:ext uri="{FF2B5EF4-FFF2-40B4-BE49-F238E27FC236}">
                <a16:creationId xmlns:a16="http://schemas.microsoft.com/office/drawing/2014/main" id="{1EFDF538-74C7-BB4C-AA8F-424C188CC92C}"/>
              </a:ext>
            </a:extLst>
          </p:cNvPr>
          <p:cNvPicPr>
            <a:picLocks noChangeAspect="1"/>
          </p:cNvPicPr>
          <p:nvPr userDrawn="1"/>
        </p:nvPicPr>
        <p:blipFill>
          <a:blip r:embed="rId4"/>
          <a:stretch>
            <a:fillRect/>
          </a:stretch>
        </p:blipFill>
        <p:spPr>
          <a:xfrm>
            <a:off x="323087" y="7684030"/>
            <a:ext cx="1229735" cy="275314"/>
          </a:xfrm>
          <a:prstGeom prst="rect">
            <a:avLst/>
          </a:prstGeom>
        </p:spPr>
      </p:pic>
    </p:spTree>
    <p:extLst>
      <p:ext uri="{BB962C8B-B14F-4D97-AF65-F5344CB8AC3E}">
        <p14:creationId xmlns:p14="http://schemas.microsoft.com/office/powerpoint/2010/main" val="200728557"/>
      </p:ext>
    </p:extLst>
  </p:cSld>
  <p:clrMapOvr>
    <a:masterClrMapping/>
  </p:clrMapOvr>
  <p:transition>
    <p:fade/>
  </p:transition>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_Only">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72DE085-2AC6-8547-A953-839B51397256}"/>
              </a:ext>
            </a:extLst>
          </p:cNvPr>
          <p:cNvSpPr>
            <a:spLocks noGrp="1"/>
          </p:cNvSpPr>
          <p:nvPr>
            <p:ph type="title" hasCustomPrompt="1"/>
          </p:nvPr>
        </p:nvSpPr>
        <p:spPr>
          <a:xfrm>
            <a:off x="323850" y="342900"/>
            <a:ext cx="13982827" cy="816049"/>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only layout – Type title here</a:t>
            </a:r>
          </a:p>
        </p:txBody>
      </p:sp>
    </p:spTree>
    <p:extLst>
      <p:ext uri="{BB962C8B-B14F-4D97-AF65-F5344CB8AC3E}">
        <p14:creationId xmlns:p14="http://schemas.microsoft.com/office/powerpoint/2010/main" val="1957247991"/>
      </p:ext>
    </p:extLst>
  </p:cSld>
  <p:clrMapOvr>
    <a:overrideClrMapping bg1="dk1" tx1="lt1" bg2="dk2" tx2="lt2" accent1="accent1" accent2="accent2" accent3="accent3" accent4="accent4" accent5="accent5" accent6="accent6" hlink="hlink" folHlink="folHlink"/>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_and_Sub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850" y="347413"/>
            <a:ext cx="13982827" cy="805278"/>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and subtitle layout – Type title here</a:t>
            </a:r>
          </a:p>
        </p:txBody>
      </p:sp>
      <p:sp>
        <p:nvSpPr>
          <p:cNvPr id="4" name="Text Placeholder 3"/>
          <p:cNvSpPr>
            <a:spLocks noGrp="1"/>
          </p:cNvSpPr>
          <p:nvPr>
            <p:ph type="body" sz="quarter" idx="10"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3400372542"/>
      </p:ext>
    </p:extLst>
  </p:cSld>
  <p:clrMapOvr>
    <a:overrideClrMapping bg1="dk1" tx1="lt1" bg2="dk2" tx2="lt2" accent1="accent1" accent2="accent2" accent3="accent3" accent4="accent4" accent5="accent5" accent6="accent6" hlink="hlink" folHlink="folHlink"/>
  </p:clrMapOvr>
  <p:transition>
    <p:fade/>
  </p:transition>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rvices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850" y="3309522"/>
            <a:ext cx="6076950" cy="805278"/>
          </a:xfrm>
        </p:spPr>
        <p:txBody>
          <a:bodyPr bIns="0" anchor="b" anchorCtr="0"/>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and subtitle layout – Type title here</a:t>
            </a:r>
          </a:p>
        </p:txBody>
      </p:sp>
      <p:sp>
        <p:nvSpPr>
          <p:cNvPr id="4" name="Text Placeholder 3"/>
          <p:cNvSpPr>
            <a:spLocks noGrp="1"/>
          </p:cNvSpPr>
          <p:nvPr>
            <p:ph type="body" sz="quarter" idx="10" hasCustomPrompt="1"/>
          </p:nvPr>
        </p:nvSpPr>
        <p:spPr>
          <a:xfrm>
            <a:off x="323850" y="4129317"/>
            <a:ext cx="607695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188882769"/>
      </p:ext>
    </p:extLst>
  </p:cSld>
  <p:clrMapOvr>
    <a:overrideClrMapping bg1="dk1" tx1="lt1" bg2="dk2" tx2="lt2" accent1="accent1" accent2="accent2" accent3="accent3" accent4="accent4" accent5="accent5" accent6="accent6" hlink="hlink" folHlink="folHlink"/>
  </p:clrMapOvr>
  <p:transition>
    <p:fade/>
  </p:transition>
  <p:hf hdr="0" ftr="0" dt="0"/>
  <p:extLst>
    <p:ext uri="{DCECCB84-F9BA-43D5-87BE-67443E8EF086}">
      <p15:sldGuideLst xmlns:p15="http://schemas.microsoft.com/office/powerpoint/2012/main">
        <p15:guide id="1" orient="horz" pos="2592">
          <p15:clr>
            <a:srgbClr val="FBAE40"/>
          </p15:clr>
        </p15:guide>
        <p15:guide id="2" pos="4032">
          <p15:clr>
            <a:srgbClr val="FBAE40"/>
          </p15:clr>
        </p15:guide>
        <p15:guide id="3" pos="432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 Icons">
    <p:bg>
      <p:bgRef idx="1001">
        <a:schemeClr val="bg1"/>
      </p:bgRef>
    </p:bg>
    <p:spTree>
      <p:nvGrpSpPr>
        <p:cNvPr id="1" name=""/>
        <p:cNvGrpSpPr/>
        <p:nvPr/>
      </p:nvGrpSpPr>
      <p:grpSpPr>
        <a:xfrm>
          <a:off x="0" y="0"/>
          <a:ext cx="0" cy="0"/>
          <a:chOff x="0" y="0"/>
          <a:chExt cx="0" cy="0"/>
        </a:xfrm>
      </p:grpSpPr>
      <p:sp>
        <p:nvSpPr>
          <p:cNvPr id="4" name="Picture Placeholder 3"/>
          <p:cNvSpPr>
            <a:spLocks noGrp="1" noChangeAspect="1"/>
          </p:cNvSpPr>
          <p:nvPr>
            <p:ph type="pic" sz="quarter" idx="10"/>
          </p:nvPr>
        </p:nvSpPr>
        <p:spPr>
          <a:xfrm>
            <a:off x="1332614" y="2414318"/>
            <a:ext cx="1828800" cy="1700482"/>
          </a:xfrm>
        </p:spPr>
        <p:txBody>
          <a:bodyPr lIns="0" tIns="0" rIns="0" bIns="0"/>
          <a:lstStyle>
            <a:lvl1pPr algn="ctr">
              <a:defRPr sz="2000"/>
            </a:lvl1pPr>
          </a:lstStyle>
          <a:p>
            <a:r>
              <a:rPr lang="en-US" dirty="0"/>
              <a:t>Click icon to add picture</a:t>
            </a:r>
          </a:p>
        </p:txBody>
      </p:sp>
      <p:sp>
        <p:nvSpPr>
          <p:cNvPr id="5" name="Picture Placeholder 3"/>
          <p:cNvSpPr>
            <a:spLocks noGrp="1" noChangeAspect="1"/>
          </p:cNvSpPr>
          <p:nvPr>
            <p:ph type="pic" sz="quarter" idx="11"/>
          </p:nvPr>
        </p:nvSpPr>
        <p:spPr>
          <a:xfrm>
            <a:off x="3866707" y="2414318"/>
            <a:ext cx="1828800" cy="1700482"/>
          </a:xfrm>
        </p:spPr>
        <p:txBody>
          <a:bodyPr lIns="0" tIns="0" rIns="0" bIns="0"/>
          <a:lstStyle>
            <a:lvl1pPr algn="ctr">
              <a:defRPr sz="2000"/>
            </a:lvl1pPr>
          </a:lstStyle>
          <a:p>
            <a:r>
              <a:rPr lang="en-US" dirty="0"/>
              <a:t>Click icon to add picture</a:t>
            </a:r>
          </a:p>
        </p:txBody>
      </p:sp>
      <p:sp>
        <p:nvSpPr>
          <p:cNvPr id="6" name="Picture Placeholder 3"/>
          <p:cNvSpPr>
            <a:spLocks noGrp="1" noChangeAspect="1"/>
          </p:cNvSpPr>
          <p:nvPr>
            <p:ph type="pic" sz="quarter" idx="12"/>
          </p:nvPr>
        </p:nvSpPr>
        <p:spPr>
          <a:xfrm>
            <a:off x="6400800" y="2414318"/>
            <a:ext cx="1828800" cy="1700482"/>
          </a:xfrm>
        </p:spPr>
        <p:txBody>
          <a:bodyPr lIns="0" tIns="0" rIns="0" bIns="0"/>
          <a:lstStyle>
            <a:lvl1pPr algn="ctr">
              <a:defRPr sz="2000"/>
            </a:lvl1pPr>
          </a:lstStyle>
          <a:p>
            <a:r>
              <a:rPr lang="en-US" dirty="0"/>
              <a:t>Click icon to add picture</a:t>
            </a:r>
          </a:p>
        </p:txBody>
      </p:sp>
      <p:sp>
        <p:nvSpPr>
          <p:cNvPr id="7" name="Picture Placeholder 3"/>
          <p:cNvSpPr>
            <a:spLocks noGrp="1" noChangeAspect="1"/>
          </p:cNvSpPr>
          <p:nvPr>
            <p:ph type="pic" sz="quarter" idx="13"/>
          </p:nvPr>
        </p:nvSpPr>
        <p:spPr>
          <a:xfrm>
            <a:off x="8934893" y="2414318"/>
            <a:ext cx="1828800" cy="1700482"/>
          </a:xfrm>
        </p:spPr>
        <p:txBody>
          <a:bodyPr lIns="0" tIns="0" rIns="0" bIns="0"/>
          <a:lstStyle>
            <a:lvl1pPr algn="ctr">
              <a:defRPr sz="2000"/>
            </a:lvl1pPr>
          </a:lstStyle>
          <a:p>
            <a:r>
              <a:rPr lang="en-US" dirty="0"/>
              <a:t>Click icon to add picture</a:t>
            </a:r>
          </a:p>
        </p:txBody>
      </p:sp>
      <p:sp>
        <p:nvSpPr>
          <p:cNvPr id="8" name="Picture Placeholder 3"/>
          <p:cNvSpPr>
            <a:spLocks noGrp="1" noChangeAspect="1"/>
          </p:cNvSpPr>
          <p:nvPr>
            <p:ph type="pic" sz="quarter" idx="14"/>
          </p:nvPr>
        </p:nvSpPr>
        <p:spPr>
          <a:xfrm>
            <a:off x="11468986" y="2414318"/>
            <a:ext cx="1828800" cy="1700482"/>
          </a:xfrm>
        </p:spPr>
        <p:txBody>
          <a:bodyPr lIns="0" tIns="0" rIns="0" bIns="0"/>
          <a:lstStyle>
            <a:lvl1pPr algn="ctr">
              <a:defRPr sz="2000"/>
            </a:lvl1pPr>
          </a:lstStyle>
          <a:p>
            <a:r>
              <a:rPr lang="en-US" dirty="0"/>
              <a:t>Click icon to add picture</a:t>
            </a:r>
          </a:p>
        </p:txBody>
      </p:sp>
      <p:sp>
        <p:nvSpPr>
          <p:cNvPr id="10" name="Text Placeholder 9"/>
          <p:cNvSpPr>
            <a:spLocks noGrp="1"/>
          </p:cNvSpPr>
          <p:nvPr>
            <p:ph type="body" sz="quarter" idx="15" hasCustomPrompt="1"/>
          </p:nvPr>
        </p:nvSpPr>
        <p:spPr>
          <a:xfrm>
            <a:off x="1331913"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1" name="Text Placeholder 9"/>
          <p:cNvSpPr>
            <a:spLocks noGrp="1"/>
          </p:cNvSpPr>
          <p:nvPr>
            <p:ph type="body" sz="quarter" idx="16" hasCustomPrompt="1"/>
          </p:nvPr>
        </p:nvSpPr>
        <p:spPr>
          <a:xfrm>
            <a:off x="3866707"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2" name="Text Placeholder 9"/>
          <p:cNvSpPr>
            <a:spLocks noGrp="1"/>
          </p:cNvSpPr>
          <p:nvPr>
            <p:ph type="body" sz="quarter" idx="17" hasCustomPrompt="1"/>
          </p:nvPr>
        </p:nvSpPr>
        <p:spPr>
          <a:xfrm>
            <a:off x="6401501"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3" name="Text Placeholder 9"/>
          <p:cNvSpPr>
            <a:spLocks noGrp="1"/>
          </p:cNvSpPr>
          <p:nvPr>
            <p:ph type="body" sz="quarter" idx="18" hasCustomPrompt="1"/>
          </p:nvPr>
        </p:nvSpPr>
        <p:spPr>
          <a:xfrm>
            <a:off x="8936295"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4" name="Text Placeholder 9"/>
          <p:cNvSpPr>
            <a:spLocks noGrp="1"/>
          </p:cNvSpPr>
          <p:nvPr>
            <p:ph type="body" sz="quarter" idx="19" hasCustomPrompt="1"/>
          </p:nvPr>
        </p:nvSpPr>
        <p:spPr>
          <a:xfrm>
            <a:off x="11471089"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5" name="Text Placeholder 9"/>
          <p:cNvSpPr>
            <a:spLocks noGrp="1"/>
          </p:cNvSpPr>
          <p:nvPr>
            <p:ph type="body" sz="quarter" idx="20" hasCustomPrompt="1"/>
          </p:nvPr>
        </p:nvSpPr>
        <p:spPr>
          <a:xfrm>
            <a:off x="1331913" y="5022111"/>
            <a:ext cx="1828800" cy="276999"/>
          </a:xfrm>
        </p:spPr>
        <p:txBody>
          <a:bodyPr lIns="0" tIns="0" rIns="0" bIns="0">
            <a:spAutoFit/>
          </a:bodyPr>
          <a:lstStyle>
            <a:lvl1pPr algn="l">
              <a:spcBef>
                <a:spcPts val="0"/>
              </a:spcBef>
              <a:spcAft>
                <a:spcPts val="600"/>
              </a:spcAft>
              <a:defRPr sz="2000">
                <a:solidFill>
                  <a:schemeClr val="tx1"/>
                </a:solidFill>
              </a:defRPr>
            </a:lvl1pPr>
          </a:lstStyle>
          <a:p>
            <a:pPr lvl="0"/>
            <a:r>
              <a:rPr lang="en-US" dirty="0"/>
              <a:t>Descriptive text</a:t>
            </a:r>
          </a:p>
        </p:txBody>
      </p:sp>
      <p:sp>
        <p:nvSpPr>
          <p:cNvPr id="16" name="Text Placeholder 9"/>
          <p:cNvSpPr>
            <a:spLocks noGrp="1"/>
          </p:cNvSpPr>
          <p:nvPr>
            <p:ph type="body" sz="quarter" idx="21" hasCustomPrompt="1"/>
          </p:nvPr>
        </p:nvSpPr>
        <p:spPr>
          <a:xfrm>
            <a:off x="3866707" y="5022111"/>
            <a:ext cx="1828800" cy="1661993"/>
          </a:xfrm>
        </p:spPr>
        <p:txBody>
          <a:bodyPr lIns="0" tIns="0" rIns="0" bIns="0">
            <a:spAutoFit/>
          </a:bodyPr>
          <a:lstStyle>
            <a:lvl1pPr algn="l">
              <a:spcBef>
                <a:spcPts val="0"/>
              </a:spcBef>
              <a:spcAft>
                <a:spcPts val="600"/>
              </a:spcAft>
              <a:defRPr sz="2000" baseline="0">
                <a:solidFill>
                  <a:schemeClr val="tx1"/>
                </a:solidFill>
              </a:defRPr>
            </a:lvl1pPr>
          </a:lstStyle>
          <a:p>
            <a:r>
              <a:rPr lang="en-US" dirty="0"/>
              <a:t>To adjust the photo within the placeholder box, perform the following steps</a:t>
            </a:r>
          </a:p>
        </p:txBody>
      </p:sp>
      <p:sp>
        <p:nvSpPr>
          <p:cNvPr id="17" name="Text Placeholder 9"/>
          <p:cNvSpPr>
            <a:spLocks noGrp="1"/>
          </p:cNvSpPr>
          <p:nvPr>
            <p:ph type="body" sz="quarter" idx="22" hasCustomPrompt="1"/>
          </p:nvPr>
        </p:nvSpPr>
        <p:spPr>
          <a:xfrm>
            <a:off x="6401501" y="5022111"/>
            <a:ext cx="1828800" cy="1661993"/>
          </a:xfrm>
        </p:spPr>
        <p:txBody>
          <a:bodyPr lIns="0" tIns="0" rIns="0" bIns="0">
            <a:spAutoFit/>
          </a:bodyPr>
          <a:lstStyle>
            <a:lvl1pPr algn="l">
              <a:spcBef>
                <a:spcPts val="0"/>
              </a:spcBef>
              <a:spcAft>
                <a:spcPts val="600"/>
              </a:spcAft>
              <a:defRPr sz="2000" baseline="0">
                <a:solidFill>
                  <a:schemeClr val="tx1"/>
                </a:solidFill>
              </a:defRPr>
            </a:lvl1pPr>
          </a:lstStyle>
          <a:p>
            <a:r>
              <a:rPr lang="en-US" dirty="0"/>
              <a:t>Click the cropping tool (select the picture, click </a:t>
            </a:r>
            <a:r>
              <a:rPr lang="en-US" b="1" dirty="0"/>
              <a:t>Picture Tools Format &gt; Crop</a:t>
            </a:r>
            <a:r>
              <a:rPr lang="en-US" dirty="0"/>
              <a:t>)</a:t>
            </a:r>
            <a:r>
              <a:rPr lang="en-US" b="1" dirty="0"/>
              <a:t> </a:t>
            </a:r>
            <a:r>
              <a:rPr lang="en-US" dirty="0"/>
              <a:t> </a:t>
            </a:r>
          </a:p>
        </p:txBody>
      </p:sp>
      <p:sp>
        <p:nvSpPr>
          <p:cNvPr id="18" name="Text Placeholder 9"/>
          <p:cNvSpPr>
            <a:spLocks noGrp="1"/>
          </p:cNvSpPr>
          <p:nvPr>
            <p:ph type="body" sz="quarter" idx="23" hasCustomPrompt="1"/>
          </p:nvPr>
        </p:nvSpPr>
        <p:spPr>
          <a:xfrm>
            <a:off x="8936295" y="5022111"/>
            <a:ext cx="1828800" cy="1384995"/>
          </a:xfrm>
        </p:spPr>
        <p:txBody>
          <a:bodyPr lIns="0" tIns="0" rIns="0" bIns="0">
            <a:spAutoFit/>
          </a:bodyPr>
          <a:lstStyle>
            <a:lvl1pPr algn="l">
              <a:spcBef>
                <a:spcPts val="0"/>
              </a:spcBef>
              <a:spcAft>
                <a:spcPts val="600"/>
              </a:spcAft>
              <a:defRPr sz="2000" baseline="0">
                <a:solidFill>
                  <a:schemeClr val="tx1"/>
                </a:solidFill>
              </a:defRPr>
            </a:lvl1pPr>
          </a:lstStyle>
          <a:p>
            <a:r>
              <a:rPr lang="en-US" dirty="0"/>
              <a:t>Move the image around by clicking </a:t>
            </a:r>
            <a:br>
              <a:rPr lang="en-US" dirty="0"/>
            </a:br>
            <a:r>
              <a:rPr lang="en-US" dirty="0"/>
              <a:t>and dragging the image</a:t>
            </a:r>
          </a:p>
        </p:txBody>
      </p:sp>
      <p:sp>
        <p:nvSpPr>
          <p:cNvPr id="19" name="Text Placeholder 9"/>
          <p:cNvSpPr>
            <a:spLocks noGrp="1"/>
          </p:cNvSpPr>
          <p:nvPr>
            <p:ph type="body" sz="quarter" idx="24" hasCustomPrompt="1"/>
          </p:nvPr>
        </p:nvSpPr>
        <p:spPr>
          <a:xfrm>
            <a:off x="11471089" y="5022111"/>
            <a:ext cx="1828800" cy="1661993"/>
          </a:xfrm>
        </p:spPr>
        <p:txBody>
          <a:bodyPr lIns="0" tIns="0" rIns="0" bIns="0">
            <a:spAutoFit/>
          </a:bodyPr>
          <a:lstStyle>
            <a:lvl1pPr algn="l">
              <a:spcBef>
                <a:spcPts val="0"/>
              </a:spcBef>
              <a:spcAft>
                <a:spcPts val="600"/>
              </a:spcAft>
              <a:defRPr sz="2000">
                <a:solidFill>
                  <a:schemeClr val="tx1"/>
                </a:solidFill>
              </a:defRPr>
            </a:lvl1pPr>
          </a:lstStyle>
          <a:p>
            <a:r>
              <a:rPr lang="en-US" dirty="0"/>
              <a:t>Resize the image by clicking and dragging </a:t>
            </a:r>
            <a:br>
              <a:rPr lang="en-US" dirty="0"/>
            </a:br>
            <a:r>
              <a:rPr lang="en-US" dirty="0"/>
              <a:t>one of the corner dots</a:t>
            </a:r>
          </a:p>
        </p:txBody>
      </p:sp>
      <p:sp>
        <p:nvSpPr>
          <p:cNvPr id="20" name="Title 1">
            <a:extLst>
              <a:ext uri="{FF2B5EF4-FFF2-40B4-BE49-F238E27FC236}">
                <a16:creationId xmlns:a16="http://schemas.microsoft.com/office/drawing/2014/main" id="{92BE9094-21DF-344C-8402-70F55A54E6EA}"/>
              </a:ext>
            </a:extLst>
          </p:cNvPr>
          <p:cNvSpPr>
            <a:spLocks noGrp="1"/>
          </p:cNvSpPr>
          <p:nvPr>
            <p:ph type="title" hasCustomPrompt="1"/>
          </p:nvPr>
        </p:nvSpPr>
        <p:spPr>
          <a:xfrm>
            <a:off x="323850" y="342900"/>
            <a:ext cx="13982827" cy="805416"/>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Five-icon layout – Type title here</a:t>
            </a:r>
          </a:p>
        </p:txBody>
      </p:sp>
    </p:spTree>
    <p:extLst>
      <p:ext uri="{BB962C8B-B14F-4D97-AF65-F5344CB8AC3E}">
        <p14:creationId xmlns:p14="http://schemas.microsoft.com/office/powerpoint/2010/main" val="42007356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_and_Content">
    <p:bg>
      <p:bgRef idx="1001">
        <a:schemeClr val="bg1"/>
      </p:bgRef>
    </p:bg>
    <p:spTree>
      <p:nvGrpSpPr>
        <p:cNvPr id="1" name=""/>
        <p:cNvGrpSpPr/>
        <p:nvPr/>
      </p:nvGrpSpPr>
      <p:grpSpPr>
        <a:xfrm>
          <a:off x="0" y="0"/>
          <a:ext cx="0" cy="0"/>
          <a:chOff x="0" y="0"/>
          <a:chExt cx="0" cy="0"/>
        </a:xfrm>
      </p:grpSpPr>
      <p:sp>
        <p:nvSpPr>
          <p:cNvPr id="3" name="Text Placeholder 3"/>
          <p:cNvSpPr>
            <a:spLocks noGrp="1"/>
          </p:cNvSpPr>
          <p:nvPr>
            <p:ph idx="1" hasCustomPrompt="1"/>
          </p:nvPr>
        </p:nvSpPr>
        <p:spPr>
          <a:xfrm>
            <a:off x="323850" y="1669756"/>
            <a:ext cx="13982827" cy="1659942"/>
          </a:xfrm>
          <a:prstGeom prst="rect">
            <a:avLst/>
          </a:prstGeom>
        </p:spPr>
        <p:txBody>
          <a:bodyPr rtlCol="0"/>
          <a:lstStyle>
            <a:lvl1pPr>
              <a:spcBef>
                <a:spcPts val="0"/>
              </a:spcBef>
              <a:spcAft>
                <a:spcPts val="1200"/>
              </a:spcAft>
              <a:defRPr baseline="0"/>
            </a:lvl1pPr>
            <a:lvl2pPr>
              <a:spcBef>
                <a:spcPts val="0"/>
              </a:spcBef>
              <a:spcAft>
                <a:spcPts val="800"/>
              </a:spcAft>
              <a:defRPr/>
            </a:lvl2pPr>
            <a:lvl3pPr>
              <a:spcBef>
                <a:spcPts val="0"/>
              </a:spcBef>
              <a:spcAft>
                <a:spcPts val="800"/>
              </a:spcAft>
              <a:defRPr/>
            </a:lvl3pPr>
            <a:lvl4pPr>
              <a:spcAft>
                <a:spcPts val="800"/>
              </a:spcAft>
              <a:defRPr/>
            </a:lvl4pPr>
            <a:lvl5pPr>
              <a:spcAft>
                <a:spcPts val="800"/>
              </a:spcAft>
              <a:defRPr/>
            </a:lvl5pPr>
          </a:lstStyle>
          <a:p>
            <a:pPr lvl="0"/>
            <a:r>
              <a:rPr lang="en-US" dirty="0"/>
              <a:t>Type slide content or click icon to add media</a:t>
            </a:r>
          </a:p>
          <a:p>
            <a:pPr lvl="1"/>
            <a:r>
              <a:rPr lang="en-US" dirty="0"/>
              <a:t>Second level</a:t>
            </a:r>
          </a:p>
          <a:p>
            <a:pPr lvl="2"/>
            <a:r>
              <a:rPr lang="en-US" dirty="0"/>
              <a:t>Third level</a:t>
            </a:r>
          </a:p>
        </p:txBody>
      </p:sp>
      <p:sp>
        <p:nvSpPr>
          <p:cNvPr id="4" name="Title 1">
            <a:extLst>
              <a:ext uri="{FF2B5EF4-FFF2-40B4-BE49-F238E27FC236}">
                <a16:creationId xmlns:a16="http://schemas.microsoft.com/office/drawing/2014/main" id="{4A781557-F2E8-9A40-A3CE-84E4ECCC2FC4}"/>
              </a:ext>
            </a:extLst>
          </p:cNvPr>
          <p:cNvSpPr>
            <a:spLocks noGrp="1"/>
          </p:cNvSpPr>
          <p:nvPr>
            <p:ph type="title" hasCustomPrompt="1"/>
          </p:nvPr>
        </p:nvSpPr>
        <p:spPr>
          <a:xfrm>
            <a:off x="323850" y="342900"/>
            <a:ext cx="13982827" cy="826681"/>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and content layout – Type title here</a:t>
            </a:r>
          </a:p>
        </p:txBody>
      </p:sp>
    </p:spTree>
    <p:extLst>
      <p:ext uri="{BB962C8B-B14F-4D97-AF65-F5344CB8AC3E}">
        <p14:creationId xmlns:p14="http://schemas.microsoft.com/office/powerpoint/2010/main" val="17410712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_Subtitle_and_Content">
    <p:bg>
      <p:bgRef idx="1001">
        <a:schemeClr val="bg1"/>
      </p:bgRef>
    </p:bg>
    <p:spTree>
      <p:nvGrpSpPr>
        <p:cNvPr id="1" name=""/>
        <p:cNvGrpSpPr/>
        <p:nvPr/>
      </p:nvGrpSpPr>
      <p:grpSpPr>
        <a:xfrm>
          <a:off x="0" y="0"/>
          <a:ext cx="0" cy="0"/>
          <a:chOff x="0" y="0"/>
          <a:chExt cx="0" cy="0"/>
        </a:xfrm>
      </p:grpSpPr>
      <p:sp>
        <p:nvSpPr>
          <p:cNvPr id="3" name="Text Placeholder 3"/>
          <p:cNvSpPr>
            <a:spLocks noGrp="1"/>
          </p:cNvSpPr>
          <p:nvPr>
            <p:ph idx="1" hasCustomPrompt="1"/>
          </p:nvPr>
        </p:nvSpPr>
        <p:spPr>
          <a:xfrm>
            <a:off x="323850" y="2017229"/>
            <a:ext cx="13982827" cy="1659942"/>
          </a:xfrm>
          <a:prstGeom prst="rect">
            <a:avLst/>
          </a:prstGeom>
        </p:spPr>
        <p:txBody>
          <a:bodyPr rtlCol="0"/>
          <a:lstStyle>
            <a:lvl1pPr>
              <a:spcBef>
                <a:spcPts val="0"/>
              </a:spcBef>
              <a:spcAft>
                <a:spcPts val="1200"/>
              </a:spcAft>
              <a:defRPr/>
            </a:lvl1pPr>
            <a:lvl2pPr>
              <a:spcBef>
                <a:spcPts val="0"/>
              </a:spcBef>
              <a:spcAft>
                <a:spcPts val="800"/>
              </a:spcAft>
              <a:defRPr/>
            </a:lvl2pPr>
            <a:lvl3pPr>
              <a:spcBef>
                <a:spcPts val="0"/>
              </a:spcBef>
              <a:spcAft>
                <a:spcPts val="800"/>
              </a:spcAft>
              <a:defRPr/>
            </a:lvl3pPr>
            <a:lvl4pPr>
              <a:spcAft>
                <a:spcPts val="800"/>
              </a:spcAft>
              <a:defRPr/>
            </a:lvl4pPr>
            <a:lvl5pPr>
              <a:spcAft>
                <a:spcPts val="800"/>
              </a:spcAft>
              <a:defRPr/>
            </a:lvl5pPr>
          </a:lstStyle>
          <a:p>
            <a:pPr lvl="0"/>
            <a:r>
              <a:rPr lang="en-US" dirty="0"/>
              <a:t>Type slide content or click icon to add media</a:t>
            </a:r>
          </a:p>
          <a:p>
            <a:pPr lvl="1"/>
            <a:r>
              <a:rPr lang="en-US" dirty="0"/>
              <a:t>Second level</a:t>
            </a:r>
          </a:p>
          <a:p>
            <a:pPr lvl="2"/>
            <a:r>
              <a:rPr lang="en-US" dirty="0"/>
              <a:t>Third level</a:t>
            </a:r>
          </a:p>
        </p:txBody>
      </p:sp>
      <p:sp>
        <p:nvSpPr>
          <p:cNvPr id="7" name="Title 1">
            <a:extLst>
              <a:ext uri="{FF2B5EF4-FFF2-40B4-BE49-F238E27FC236}">
                <a16:creationId xmlns:a16="http://schemas.microsoft.com/office/drawing/2014/main" id="{76D8BA69-B26A-524D-8456-47C58CF25DB3}"/>
              </a:ext>
            </a:extLst>
          </p:cNvPr>
          <p:cNvSpPr>
            <a:spLocks noGrp="1"/>
          </p:cNvSpPr>
          <p:nvPr>
            <p:ph type="title" hasCustomPrompt="1"/>
          </p:nvPr>
        </p:nvSpPr>
        <p:spPr>
          <a:xfrm>
            <a:off x="323850" y="347413"/>
            <a:ext cx="13982827" cy="805278"/>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content, subtitle layout – Type title here</a:t>
            </a:r>
          </a:p>
        </p:txBody>
      </p:sp>
      <p:sp>
        <p:nvSpPr>
          <p:cNvPr id="8" name="Text Placeholder 3">
            <a:extLst>
              <a:ext uri="{FF2B5EF4-FFF2-40B4-BE49-F238E27FC236}">
                <a16:creationId xmlns:a16="http://schemas.microsoft.com/office/drawing/2014/main" id="{0CD86548-78E7-A148-AE65-B89FA44D5DA1}"/>
              </a:ext>
            </a:extLst>
          </p:cNvPr>
          <p:cNvSpPr>
            <a:spLocks noGrp="1"/>
          </p:cNvSpPr>
          <p:nvPr>
            <p:ph type="body" sz="quarter" idx="10"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22412381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_and_Bulleted_Content">
    <p:bg>
      <p:bgRef idx="1001">
        <a:schemeClr val="bg1"/>
      </p:bgRef>
    </p:bg>
    <p:spTree>
      <p:nvGrpSpPr>
        <p:cNvPr id="1" name=""/>
        <p:cNvGrpSpPr/>
        <p:nvPr/>
      </p:nvGrpSpPr>
      <p:grpSpPr>
        <a:xfrm>
          <a:off x="0" y="0"/>
          <a:ext cx="0" cy="0"/>
          <a:chOff x="0" y="0"/>
          <a:chExt cx="0" cy="0"/>
        </a:xfrm>
      </p:grpSpPr>
      <p:sp>
        <p:nvSpPr>
          <p:cNvPr id="3" name="Text Placeholder 3"/>
          <p:cNvSpPr>
            <a:spLocks noGrp="1"/>
          </p:cNvSpPr>
          <p:nvPr>
            <p:ph idx="1" hasCustomPrompt="1"/>
          </p:nvPr>
        </p:nvSpPr>
        <p:spPr>
          <a:xfrm>
            <a:off x="323850" y="1669756"/>
            <a:ext cx="13983046" cy="1659942"/>
          </a:xfrm>
          <a:prstGeom prst="rect">
            <a:avLst/>
          </a:prstGeom>
        </p:spPr>
        <p:txBody>
          <a:bodyPr rtlCol="0"/>
          <a:lstStyle>
            <a:lvl1pPr marL="457200" indent="-457200">
              <a:spcBef>
                <a:spcPts val="0"/>
              </a:spcBef>
              <a:spcAft>
                <a:spcPts val="1200"/>
              </a:spcAft>
              <a:buClr>
                <a:schemeClr val="tx1"/>
              </a:buClr>
              <a:buFont typeface="Amazon Ember" panose="020B0603020204020204" pitchFamily="34" charset="0"/>
              <a:buChar char="•"/>
              <a:defRPr/>
            </a:lvl1pPr>
            <a:lvl2pPr marL="746288" indent="-342900">
              <a:spcBef>
                <a:spcPts val="0"/>
              </a:spcBef>
              <a:spcAft>
                <a:spcPts val="800"/>
              </a:spcAft>
              <a:buClr>
                <a:schemeClr val="tx1"/>
              </a:buClr>
              <a:buFont typeface="Wingdings" panose="05000000000000000000" pitchFamily="2" charset="2"/>
              <a:buChar char="§"/>
              <a:defRPr/>
            </a:lvl2pPr>
            <a:lvl3pPr marL="1015213" indent="-342900">
              <a:spcBef>
                <a:spcPts val="0"/>
              </a:spcBef>
              <a:spcAft>
                <a:spcPts val="800"/>
              </a:spcAft>
              <a:buClr>
                <a:schemeClr val="tx1"/>
              </a:buClr>
              <a:buFont typeface="Times New Roman" panose="02020603050405020304" pitchFamily="18" charset="0"/>
              <a:buChar char="–"/>
              <a:defRPr/>
            </a:lvl3pPr>
            <a:lvl4pPr marL="1284138" indent="-342900">
              <a:spcAft>
                <a:spcPts val="800"/>
              </a:spcAft>
              <a:buFont typeface="Amazon Ember" panose="020B0603020204020204" pitchFamily="34" charset="0"/>
              <a:buChar char="•"/>
              <a:defRPr/>
            </a:lvl4pPr>
            <a:lvl5pPr marL="1553063" indent="-342900">
              <a:spcAft>
                <a:spcPts val="800"/>
              </a:spcAft>
              <a:buFont typeface="Amazon Ember" panose="020B0603020204020204" pitchFamily="34" charset="0"/>
              <a:buChar char="•"/>
              <a:defRPr/>
            </a:lvl5pPr>
          </a:lstStyle>
          <a:p>
            <a:pPr lvl="0"/>
            <a:r>
              <a:rPr lang="en-US" dirty="0"/>
              <a:t>Type slide content or click icon to add media</a:t>
            </a:r>
          </a:p>
          <a:p>
            <a:pPr lvl="1"/>
            <a:r>
              <a:rPr lang="en-US" dirty="0"/>
              <a:t>Second level</a:t>
            </a:r>
          </a:p>
          <a:p>
            <a:pPr lvl="2"/>
            <a:r>
              <a:rPr lang="en-US" dirty="0"/>
              <a:t>Third level</a:t>
            </a:r>
          </a:p>
        </p:txBody>
      </p:sp>
      <p:sp>
        <p:nvSpPr>
          <p:cNvPr id="6" name="Title 1">
            <a:extLst>
              <a:ext uri="{FF2B5EF4-FFF2-40B4-BE49-F238E27FC236}">
                <a16:creationId xmlns:a16="http://schemas.microsoft.com/office/drawing/2014/main" id="{AD33CCB3-0379-7340-9C7D-66847C40654F}"/>
              </a:ext>
            </a:extLst>
          </p:cNvPr>
          <p:cNvSpPr>
            <a:spLocks noGrp="1"/>
          </p:cNvSpPr>
          <p:nvPr>
            <p:ph type="title" hasCustomPrompt="1"/>
          </p:nvPr>
        </p:nvSpPr>
        <p:spPr>
          <a:xfrm>
            <a:off x="323850" y="342900"/>
            <a:ext cx="13982827" cy="826681"/>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and bullet content layout – Type title here</a:t>
            </a:r>
          </a:p>
        </p:txBody>
      </p:sp>
    </p:spTree>
    <p:extLst>
      <p:ext uri="{BB962C8B-B14F-4D97-AF65-F5344CB8AC3E}">
        <p14:creationId xmlns:p14="http://schemas.microsoft.com/office/powerpoint/2010/main" val="276724808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_Subtitle_and_Bulleted_Content">
    <p:bg>
      <p:bgRef idx="1001">
        <a:schemeClr val="bg1"/>
      </p:bgRef>
    </p:bg>
    <p:spTree>
      <p:nvGrpSpPr>
        <p:cNvPr id="1" name=""/>
        <p:cNvGrpSpPr/>
        <p:nvPr/>
      </p:nvGrpSpPr>
      <p:grpSpPr>
        <a:xfrm>
          <a:off x="0" y="0"/>
          <a:ext cx="0" cy="0"/>
          <a:chOff x="0" y="0"/>
          <a:chExt cx="0" cy="0"/>
        </a:xfrm>
      </p:grpSpPr>
      <p:sp>
        <p:nvSpPr>
          <p:cNvPr id="3" name="Text Placeholder 3"/>
          <p:cNvSpPr>
            <a:spLocks noGrp="1"/>
          </p:cNvSpPr>
          <p:nvPr>
            <p:ph idx="1" hasCustomPrompt="1"/>
          </p:nvPr>
        </p:nvSpPr>
        <p:spPr>
          <a:xfrm>
            <a:off x="323850" y="2018987"/>
            <a:ext cx="13983046" cy="1659942"/>
          </a:xfrm>
          <a:prstGeom prst="rect">
            <a:avLst/>
          </a:prstGeom>
        </p:spPr>
        <p:txBody>
          <a:bodyPr rtlCol="0"/>
          <a:lstStyle>
            <a:lvl1pPr marL="457200" indent="-457200">
              <a:spcBef>
                <a:spcPts val="0"/>
              </a:spcBef>
              <a:spcAft>
                <a:spcPts val="1200"/>
              </a:spcAft>
              <a:buFont typeface="Amazon Ember" panose="020B0603020204020204" pitchFamily="34" charset="0"/>
              <a:buChar char="•"/>
              <a:defRPr/>
            </a:lvl1pPr>
            <a:lvl2pPr marL="746288" indent="-342900">
              <a:spcBef>
                <a:spcPts val="0"/>
              </a:spcBef>
              <a:spcAft>
                <a:spcPts val="800"/>
              </a:spcAft>
              <a:buFont typeface="Wingdings" panose="05000000000000000000" pitchFamily="2" charset="2"/>
              <a:buChar char="§"/>
              <a:defRPr/>
            </a:lvl2pPr>
            <a:lvl3pPr marL="1015213" indent="-342900">
              <a:spcBef>
                <a:spcPts val="0"/>
              </a:spcBef>
              <a:spcAft>
                <a:spcPts val="800"/>
              </a:spcAft>
              <a:buFont typeface="Times New Roman" panose="02020603050405020304" pitchFamily="18" charset="0"/>
              <a:buChar char="–"/>
              <a:defRPr/>
            </a:lvl3pPr>
            <a:lvl4pPr marL="1284138" indent="-342900">
              <a:spcAft>
                <a:spcPts val="800"/>
              </a:spcAft>
              <a:buFont typeface="Amazon Ember" panose="020B0603020204020204" pitchFamily="34" charset="0"/>
              <a:buChar char="•"/>
              <a:defRPr/>
            </a:lvl4pPr>
            <a:lvl5pPr marL="1553063" indent="-342900">
              <a:spcAft>
                <a:spcPts val="800"/>
              </a:spcAft>
              <a:buFont typeface="Amazon Ember" panose="020B0603020204020204" pitchFamily="34" charset="0"/>
              <a:buChar char="•"/>
              <a:defRPr/>
            </a:lvl5pPr>
          </a:lstStyle>
          <a:p>
            <a:pPr lvl="0"/>
            <a:r>
              <a:rPr lang="en-US" dirty="0"/>
              <a:t>Type slide content or click icon to add media</a:t>
            </a:r>
          </a:p>
          <a:p>
            <a:pPr lvl="1"/>
            <a:r>
              <a:rPr lang="en-US" dirty="0"/>
              <a:t>Second level</a:t>
            </a:r>
          </a:p>
          <a:p>
            <a:pPr lvl="2"/>
            <a:r>
              <a:rPr lang="en-US" dirty="0"/>
              <a:t>Third level</a:t>
            </a:r>
          </a:p>
        </p:txBody>
      </p:sp>
      <p:sp>
        <p:nvSpPr>
          <p:cNvPr id="6" name="Title 1">
            <a:extLst>
              <a:ext uri="{FF2B5EF4-FFF2-40B4-BE49-F238E27FC236}">
                <a16:creationId xmlns:a16="http://schemas.microsoft.com/office/drawing/2014/main" id="{28B4C2F4-31BE-1040-9765-6188D3C4A515}"/>
              </a:ext>
            </a:extLst>
          </p:cNvPr>
          <p:cNvSpPr>
            <a:spLocks noGrp="1"/>
          </p:cNvSpPr>
          <p:nvPr>
            <p:ph type="title" hasCustomPrompt="1"/>
          </p:nvPr>
        </p:nvSpPr>
        <p:spPr>
          <a:xfrm>
            <a:off x="323850" y="347413"/>
            <a:ext cx="13982827" cy="805278"/>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subtitle, and bullets layout – Title here </a:t>
            </a:r>
          </a:p>
        </p:txBody>
      </p:sp>
      <p:sp>
        <p:nvSpPr>
          <p:cNvPr id="7" name="Text Placeholder 3">
            <a:extLst>
              <a:ext uri="{FF2B5EF4-FFF2-40B4-BE49-F238E27FC236}">
                <a16:creationId xmlns:a16="http://schemas.microsoft.com/office/drawing/2014/main" id="{C36AB70F-14E5-AE4D-8F92-8F9359CD8198}"/>
              </a:ext>
            </a:extLst>
          </p:cNvPr>
          <p:cNvSpPr>
            <a:spLocks noGrp="1"/>
          </p:cNvSpPr>
          <p:nvPr>
            <p:ph type="body" sz="quarter" idx="10"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20499988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_ThreeSpeakers">
    <p:spTree>
      <p:nvGrpSpPr>
        <p:cNvPr id="1" name=""/>
        <p:cNvGrpSpPr/>
        <p:nvPr/>
      </p:nvGrpSpPr>
      <p:grpSpPr>
        <a:xfrm>
          <a:off x="0" y="0"/>
          <a:ext cx="0" cy="0"/>
          <a:chOff x="0" y="0"/>
          <a:chExt cx="0" cy="0"/>
        </a:xfrm>
      </p:grpSpPr>
      <p:sp>
        <p:nvSpPr>
          <p:cNvPr id="13" name="Title 1"/>
          <p:cNvSpPr>
            <a:spLocks noGrp="1"/>
          </p:cNvSpPr>
          <p:nvPr>
            <p:ph type="title" hasCustomPrompt="1"/>
          </p:nvPr>
        </p:nvSpPr>
        <p:spPr bwMode="white">
          <a:xfrm>
            <a:off x="323088" y="2891654"/>
            <a:ext cx="10462197" cy="1850571"/>
          </a:xfrm>
          <a:noFill/>
        </p:spPr>
        <p:txBody>
          <a:bodyPr anchorCtr="0"/>
          <a:lstStyle>
            <a:lvl1pPr>
              <a:defRPr sz="5400" b="0" i="0" spc="-118"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Type session title here</a:t>
            </a:r>
          </a:p>
        </p:txBody>
      </p:sp>
      <p:sp>
        <p:nvSpPr>
          <p:cNvPr id="17" name="Text Placeholder 2"/>
          <p:cNvSpPr>
            <a:spLocks noGrp="1"/>
          </p:cNvSpPr>
          <p:nvPr>
            <p:ph type="body" sz="quarter" idx="14" hasCustomPrompt="1"/>
          </p:nvPr>
        </p:nvSpPr>
        <p:spPr bwMode="white">
          <a:xfrm>
            <a:off x="323087" y="5448300"/>
            <a:ext cx="4302125"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9" name="Text Placeholder 2"/>
          <p:cNvSpPr>
            <a:spLocks noGrp="1"/>
          </p:cNvSpPr>
          <p:nvPr>
            <p:ph type="body" sz="quarter" idx="16" hasCustomPrompt="1"/>
          </p:nvPr>
        </p:nvSpPr>
        <p:spPr bwMode="white">
          <a:xfrm>
            <a:off x="323087" y="5902188"/>
            <a:ext cx="4302125"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20" name="Text Placeholder 2"/>
          <p:cNvSpPr>
            <a:spLocks noGrp="1"/>
          </p:cNvSpPr>
          <p:nvPr>
            <p:ph type="body" sz="quarter" idx="17" hasCustomPrompt="1"/>
          </p:nvPr>
        </p:nvSpPr>
        <p:spPr bwMode="white">
          <a:xfrm>
            <a:off x="4871024" y="5448300"/>
            <a:ext cx="4302125"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21" name="Text Placeholder 2"/>
          <p:cNvSpPr>
            <a:spLocks noGrp="1"/>
          </p:cNvSpPr>
          <p:nvPr>
            <p:ph type="body" sz="quarter" idx="18" hasCustomPrompt="1"/>
          </p:nvPr>
        </p:nvSpPr>
        <p:spPr bwMode="white">
          <a:xfrm>
            <a:off x="4871024" y="5902188"/>
            <a:ext cx="4302125"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26" name="Text Placeholder 2"/>
          <p:cNvSpPr>
            <a:spLocks noGrp="1"/>
          </p:cNvSpPr>
          <p:nvPr>
            <p:ph type="body" sz="quarter" idx="19" hasCustomPrompt="1"/>
          </p:nvPr>
        </p:nvSpPr>
        <p:spPr bwMode="white">
          <a:xfrm>
            <a:off x="9418961" y="5448300"/>
            <a:ext cx="4302125" cy="464364"/>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27" name="Text Placeholder 2"/>
          <p:cNvSpPr>
            <a:spLocks noGrp="1"/>
          </p:cNvSpPr>
          <p:nvPr>
            <p:ph type="body" sz="quarter" idx="20" hasCustomPrompt="1"/>
          </p:nvPr>
        </p:nvSpPr>
        <p:spPr bwMode="white">
          <a:xfrm>
            <a:off x="9418961" y="5902188"/>
            <a:ext cx="4302125" cy="973002"/>
          </a:xfrm>
        </p:spPr>
        <p:txBody>
          <a:bodyPr>
            <a:noAutofit/>
          </a:bodyPr>
          <a:lstStyle>
            <a:lvl1pPr marL="0" marR="0" indent="0" algn="l" defTabSz="1097278" rtl="0" eaLnBrk="1" fontAlgn="auto" latinLnBrk="0" hangingPunct="1">
              <a:lnSpc>
                <a:spcPct val="90000"/>
              </a:lnSpc>
              <a:spcBef>
                <a:spcPct val="20000"/>
              </a:spcBef>
              <a:spcAft>
                <a:spcPts val="0"/>
              </a:spcAft>
              <a:buClrTx/>
              <a:buSzPct val="90000"/>
              <a:buFont typeface="Amazon Ember" panose="020B0603020204020204" pitchFamily="34" charset="0"/>
              <a:buNone/>
              <a:tabLst/>
              <a:defRPr lang="en-US" sz="24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 and company</a:t>
            </a:r>
          </a:p>
        </p:txBody>
      </p:sp>
      <p:sp>
        <p:nvSpPr>
          <p:cNvPr id="14" name="Text Placeholder 3">
            <a:extLst>
              <a:ext uri="{FF2B5EF4-FFF2-40B4-BE49-F238E27FC236}">
                <a16:creationId xmlns:a16="http://schemas.microsoft.com/office/drawing/2014/main" id="{4678AEB3-5EE4-6349-965B-577B55685ACC}"/>
              </a:ext>
            </a:extLst>
          </p:cNvPr>
          <p:cNvSpPr>
            <a:spLocks noGrp="1"/>
          </p:cNvSpPr>
          <p:nvPr>
            <p:ph type="body" sz="quarter" idx="15" hasCustomPrompt="1"/>
          </p:nvPr>
        </p:nvSpPr>
        <p:spPr bwMode="white">
          <a:xfrm>
            <a:off x="323087" y="1687033"/>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your session id here</a:t>
            </a:r>
          </a:p>
        </p:txBody>
      </p:sp>
      <p:sp>
        <p:nvSpPr>
          <p:cNvPr id="18" name="Text Placeholder 3">
            <a:extLst>
              <a:ext uri="{FF2B5EF4-FFF2-40B4-BE49-F238E27FC236}">
                <a16:creationId xmlns:a16="http://schemas.microsoft.com/office/drawing/2014/main" id="{22CC3AE8-9F9A-2F47-8C0F-9FDCCF586171}"/>
              </a:ext>
            </a:extLst>
          </p:cNvPr>
          <p:cNvSpPr>
            <a:spLocks noGrp="1"/>
          </p:cNvSpPr>
          <p:nvPr>
            <p:ph type="body" sz="quarter" idx="21" hasCustomPrompt="1"/>
          </p:nvPr>
        </p:nvSpPr>
        <p:spPr bwMode="white">
          <a:xfrm>
            <a:off x="323087" y="2385065"/>
            <a:ext cx="10462197" cy="489365"/>
          </a:xfrm>
        </p:spPr>
        <p:txBody>
          <a:bodyPr rtlCol="0"/>
          <a:lstStyle>
            <a:lvl1pPr>
              <a:defRPr lang="en-US" sz="1400" b="1" i="0" cap="all" spc="300" baseline="0" dirty="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sponsor information here (e.g., “sponsored by </a:t>
            </a:r>
            <a:r>
              <a:rPr lang="en-US" dirty="0" err="1"/>
              <a:t>AnyCompany</a:t>
            </a:r>
            <a:r>
              <a:rPr lang="en-US" dirty="0"/>
              <a:t>”</a:t>
            </a:r>
          </a:p>
        </p:txBody>
      </p:sp>
      <p:sp>
        <p:nvSpPr>
          <p:cNvPr id="22" name="TextBox 3">
            <a:extLst>
              <a:ext uri="{FF2B5EF4-FFF2-40B4-BE49-F238E27FC236}">
                <a16:creationId xmlns:a16="http://schemas.microsoft.com/office/drawing/2014/main" id="{5F993643-F883-F542-ABFA-16A65E6131FC}"/>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23" name="Picture 22">
            <a:extLst>
              <a:ext uri="{FF2B5EF4-FFF2-40B4-BE49-F238E27FC236}">
                <a16:creationId xmlns:a16="http://schemas.microsoft.com/office/drawing/2014/main" id="{4D231968-9A6F-CD43-BD7C-658FA59248BE}"/>
              </a:ext>
            </a:extLst>
          </p:cNvPr>
          <p:cNvPicPr>
            <a:picLocks noChangeAspect="1"/>
          </p:cNvPicPr>
          <p:nvPr userDrawn="1"/>
        </p:nvPicPr>
        <p:blipFill>
          <a:blip r:embed="rId2"/>
          <a:stretch>
            <a:fillRect/>
          </a:stretch>
        </p:blipFill>
        <p:spPr>
          <a:xfrm>
            <a:off x="323087" y="7684030"/>
            <a:ext cx="1229735" cy="275314"/>
          </a:xfrm>
          <a:prstGeom prst="rect">
            <a:avLst/>
          </a:prstGeom>
        </p:spPr>
      </p:pic>
      <p:pic>
        <p:nvPicPr>
          <p:cNvPr id="24" name="Graphic 23">
            <a:extLst>
              <a:ext uri="{FF2B5EF4-FFF2-40B4-BE49-F238E27FC236}">
                <a16:creationId xmlns:a16="http://schemas.microsoft.com/office/drawing/2014/main" id="{0EDFC89C-B31D-E543-874C-EE7A5D86ABA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920" t="32896" r="51174" b="-2248"/>
          <a:stretch/>
        </p:blipFill>
        <p:spPr>
          <a:xfrm>
            <a:off x="9326879" y="0"/>
            <a:ext cx="5303521" cy="4636008"/>
          </a:xfrm>
          <a:prstGeom prst="rect">
            <a:avLst/>
          </a:prstGeom>
        </p:spPr>
      </p:pic>
    </p:spTree>
    <p:extLst>
      <p:ext uri="{BB962C8B-B14F-4D97-AF65-F5344CB8AC3E}">
        <p14:creationId xmlns:p14="http://schemas.microsoft.com/office/powerpoint/2010/main" val="615589371"/>
      </p:ext>
    </p:extLst>
  </p:cSld>
  <p:clrMapOvr>
    <a:masterClrMapping/>
  </p:clrMapOvr>
  <p:transition>
    <p:fade/>
  </p:transition>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_Column">
    <p:bg>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23850" y="1669756"/>
            <a:ext cx="6858000" cy="1659942"/>
          </a:xfrm>
        </p:spPr>
        <p:txBody>
          <a:bodyPr rtlCol="0"/>
          <a:lstStyle>
            <a:lvl1pPr>
              <a:spcBef>
                <a:spcPts val="0"/>
              </a:spcBef>
              <a:spcAft>
                <a:spcPts val="1200"/>
              </a:spcAft>
              <a:defRPr lang="en-US" dirty="0"/>
            </a:lvl1pPr>
            <a:lvl2pPr>
              <a:spcBef>
                <a:spcPts val="0"/>
              </a:spcBef>
              <a:spcAft>
                <a:spcPts val="800"/>
              </a:spcAft>
              <a:defRPr lang="en-US" dirty="0"/>
            </a:lvl2pPr>
            <a:lvl3pPr>
              <a:spcBef>
                <a:spcPts val="0"/>
              </a:spcBef>
              <a:spcAft>
                <a:spcPts val="800"/>
              </a:spcAft>
              <a:defRPr lang="en-US" dirty="0"/>
            </a:lvl3pPr>
            <a:lvl4pPr>
              <a:spcAft>
                <a:spcPts val="800"/>
              </a:spcAft>
              <a:defRPr lang="en-US" dirty="0"/>
            </a:lvl4pPr>
            <a:lvl5pPr>
              <a:spcAft>
                <a:spcPts val="800"/>
              </a:spcAft>
              <a:defRPr lang="en-US" dirty="0"/>
            </a:lvl5pPr>
          </a:lstStyle>
          <a:p>
            <a:pPr lvl="0"/>
            <a:r>
              <a:rPr lang="en-US" dirty="0"/>
              <a:t>Type left slide content here</a:t>
            </a:r>
          </a:p>
          <a:p>
            <a:pPr lvl="1"/>
            <a:r>
              <a:rPr lang="en-US" dirty="0"/>
              <a:t>Second level</a:t>
            </a:r>
          </a:p>
          <a:p>
            <a:pPr lvl="2"/>
            <a:r>
              <a:rPr lang="en-US" dirty="0"/>
              <a:t>Third level</a:t>
            </a:r>
          </a:p>
        </p:txBody>
      </p:sp>
      <p:sp>
        <p:nvSpPr>
          <p:cNvPr id="4" name="Text Placeholder 5"/>
          <p:cNvSpPr>
            <a:spLocks noGrp="1"/>
          </p:cNvSpPr>
          <p:nvPr>
            <p:ph type="body" sz="quarter" idx="11" hasCustomPrompt="1"/>
          </p:nvPr>
        </p:nvSpPr>
        <p:spPr>
          <a:xfrm>
            <a:off x="7452095" y="1669756"/>
            <a:ext cx="6858000" cy="1659942"/>
          </a:xfrm>
        </p:spPr>
        <p:txBody>
          <a:bodyPr rtlCol="0"/>
          <a:lstStyle>
            <a:lvl1pPr>
              <a:spcBef>
                <a:spcPts val="0"/>
              </a:spcBef>
              <a:spcAft>
                <a:spcPts val="1200"/>
              </a:spcAft>
              <a:defRPr lang="en-US" dirty="0"/>
            </a:lvl1pPr>
            <a:lvl2pPr>
              <a:spcBef>
                <a:spcPts val="0"/>
              </a:spcBef>
              <a:spcAft>
                <a:spcPts val="800"/>
              </a:spcAft>
              <a:defRPr lang="en-US" dirty="0"/>
            </a:lvl2pPr>
            <a:lvl3pPr>
              <a:spcBef>
                <a:spcPts val="0"/>
              </a:spcBef>
              <a:spcAft>
                <a:spcPts val="800"/>
              </a:spcAft>
              <a:defRPr lang="en-US" dirty="0"/>
            </a:lvl3pPr>
            <a:lvl4pPr>
              <a:spcAft>
                <a:spcPts val="800"/>
              </a:spcAft>
              <a:defRPr lang="en-US" dirty="0"/>
            </a:lvl4pPr>
            <a:lvl5pPr>
              <a:spcAft>
                <a:spcPts val="800"/>
              </a:spcAft>
              <a:defRPr lang="en-US" dirty="0"/>
            </a:lvl5pPr>
          </a:lstStyle>
          <a:p>
            <a:pPr lvl="0"/>
            <a:r>
              <a:rPr lang="en-US" dirty="0"/>
              <a:t>Type right slide content here</a:t>
            </a:r>
          </a:p>
          <a:p>
            <a:pPr lvl="1"/>
            <a:r>
              <a:rPr lang="en-US" dirty="0"/>
              <a:t>Second level</a:t>
            </a:r>
          </a:p>
          <a:p>
            <a:pPr lvl="2"/>
            <a:r>
              <a:rPr lang="en-US" dirty="0"/>
              <a:t>Third level</a:t>
            </a:r>
          </a:p>
        </p:txBody>
      </p:sp>
      <p:sp>
        <p:nvSpPr>
          <p:cNvPr id="8" name="Title 1">
            <a:extLst>
              <a:ext uri="{FF2B5EF4-FFF2-40B4-BE49-F238E27FC236}">
                <a16:creationId xmlns:a16="http://schemas.microsoft.com/office/drawing/2014/main" id="{0611A9D6-4202-FB4A-A8FA-014E3BBE25BF}"/>
              </a:ext>
            </a:extLst>
          </p:cNvPr>
          <p:cNvSpPr>
            <a:spLocks noGrp="1"/>
          </p:cNvSpPr>
          <p:nvPr>
            <p:ph type="title" hasCustomPrompt="1"/>
          </p:nvPr>
        </p:nvSpPr>
        <p:spPr>
          <a:xfrm>
            <a:off x="323850" y="342900"/>
            <a:ext cx="13982827" cy="858579"/>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Two-column layout – Type title here</a:t>
            </a:r>
          </a:p>
        </p:txBody>
      </p:sp>
    </p:spTree>
    <p:extLst>
      <p:ext uri="{BB962C8B-B14F-4D97-AF65-F5344CB8AC3E}">
        <p14:creationId xmlns:p14="http://schemas.microsoft.com/office/powerpoint/2010/main" val="34244331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_Column_with_Subtitle">
    <p:bg>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23850" y="2020186"/>
            <a:ext cx="6858000" cy="1659942"/>
          </a:xfrm>
        </p:spPr>
        <p:txBody>
          <a:bodyPr rtlCol="0"/>
          <a:lstStyle>
            <a:lvl1pPr>
              <a:spcBef>
                <a:spcPts val="0"/>
              </a:spcBef>
              <a:spcAft>
                <a:spcPts val="1200"/>
              </a:spcAft>
              <a:defRPr lang="en-US" b="0" i="0" dirty="0">
                <a:latin typeface="+mn-lt"/>
                <a:ea typeface="Amazon Ember Light" panose="020B0403020204020204" pitchFamily="34" charset="0"/>
                <a:cs typeface="Amazon Ember Light" panose="020B0403020204020204" pitchFamily="34" charset="0"/>
              </a:defRPr>
            </a:lvl1pPr>
            <a:lvl2pPr>
              <a:spcBef>
                <a:spcPts val="0"/>
              </a:spcBef>
              <a:spcAft>
                <a:spcPts val="800"/>
              </a:spcAft>
              <a:defRPr lang="en-US" dirty="0"/>
            </a:lvl2pPr>
            <a:lvl3pPr>
              <a:spcBef>
                <a:spcPts val="0"/>
              </a:spcBef>
              <a:spcAft>
                <a:spcPts val="800"/>
              </a:spcAft>
              <a:defRPr lang="en-US" dirty="0"/>
            </a:lvl3pPr>
            <a:lvl4pPr>
              <a:spcAft>
                <a:spcPts val="800"/>
              </a:spcAft>
              <a:defRPr lang="en-US" dirty="0"/>
            </a:lvl4pPr>
            <a:lvl5pPr>
              <a:spcAft>
                <a:spcPts val="800"/>
              </a:spcAft>
              <a:defRPr lang="en-US" dirty="0"/>
            </a:lvl5pPr>
          </a:lstStyle>
          <a:p>
            <a:pPr lvl="0"/>
            <a:r>
              <a:rPr lang="en-US" dirty="0"/>
              <a:t>Type left slide content here</a:t>
            </a:r>
          </a:p>
          <a:p>
            <a:pPr lvl="1"/>
            <a:r>
              <a:rPr lang="en-US" dirty="0"/>
              <a:t>Second level</a:t>
            </a:r>
          </a:p>
          <a:p>
            <a:pPr lvl="2"/>
            <a:r>
              <a:rPr lang="en-US" dirty="0"/>
              <a:t>Third level</a:t>
            </a:r>
          </a:p>
        </p:txBody>
      </p:sp>
      <p:sp>
        <p:nvSpPr>
          <p:cNvPr id="4" name="Text Placeholder 5"/>
          <p:cNvSpPr>
            <a:spLocks noGrp="1"/>
          </p:cNvSpPr>
          <p:nvPr>
            <p:ph type="body" sz="quarter" idx="11" hasCustomPrompt="1"/>
          </p:nvPr>
        </p:nvSpPr>
        <p:spPr>
          <a:xfrm>
            <a:off x="7452095" y="2020186"/>
            <a:ext cx="6858000" cy="1659942"/>
          </a:xfrm>
        </p:spPr>
        <p:txBody>
          <a:bodyPr rtlCol="0"/>
          <a:lstStyle>
            <a:lvl1pPr>
              <a:spcBef>
                <a:spcPts val="0"/>
              </a:spcBef>
              <a:spcAft>
                <a:spcPts val="1200"/>
              </a:spcAft>
              <a:defRPr lang="en-US" b="0" i="0" dirty="0">
                <a:latin typeface="+mn-lt"/>
                <a:ea typeface="Amazon Ember Light" panose="020B0403020204020204" pitchFamily="34" charset="0"/>
                <a:cs typeface="Amazon Ember Light" panose="020B0403020204020204" pitchFamily="34" charset="0"/>
              </a:defRPr>
            </a:lvl1pPr>
            <a:lvl2pPr>
              <a:spcBef>
                <a:spcPts val="0"/>
              </a:spcBef>
              <a:spcAft>
                <a:spcPts val="800"/>
              </a:spcAft>
              <a:defRPr lang="en-US" dirty="0"/>
            </a:lvl2pPr>
            <a:lvl3pPr>
              <a:spcBef>
                <a:spcPts val="0"/>
              </a:spcBef>
              <a:spcAft>
                <a:spcPts val="800"/>
              </a:spcAft>
              <a:defRPr lang="en-US" dirty="0"/>
            </a:lvl3pPr>
            <a:lvl4pPr>
              <a:spcAft>
                <a:spcPts val="800"/>
              </a:spcAft>
              <a:defRPr lang="en-US" dirty="0"/>
            </a:lvl4pPr>
            <a:lvl5pPr>
              <a:spcAft>
                <a:spcPts val="800"/>
              </a:spcAft>
              <a:defRPr lang="en-US" dirty="0"/>
            </a:lvl5pPr>
          </a:lstStyle>
          <a:p>
            <a:pPr lvl="0"/>
            <a:r>
              <a:rPr lang="en-US" dirty="0"/>
              <a:t>Type right slide content here</a:t>
            </a:r>
          </a:p>
          <a:p>
            <a:pPr lvl="1"/>
            <a:r>
              <a:rPr lang="en-US" dirty="0"/>
              <a:t>Second level</a:t>
            </a:r>
          </a:p>
          <a:p>
            <a:pPr lvl="2"/>
            <a:r>
              <a:rPr lang="en-US" dirty="0"/>
              <a:t>Third level</a:t>
            </a:r>
          </a:p>
        </p:txBody>
      </p:sp>
      <p:sp>
        <p:nvSpPr>
          <p:cNvPr id="8" name="Title 1">
            <a:extLst>
              <a:ext uri="{FF2B5EF4-FFF2-40B4-BE49-F238E27FC236}">
                <a16:creationId xmlns:a16="http://schemas.microsoft.com/office/drawing/2014/main" id="{76526124-D3DA-E54F-A36F-B0407C654658}"/>
              </a:ext>
            </a:extLst>
          </p:cNvPr>
          <p:cNvSpPr>
            <a:spLocks noGrp="1"/>
          </p:cNvSpPr>
          <p:nvPr>
            <p:ph type="title" hasCustomPrompt="1"/>
          </p:nvPr>
        </p:nvSpPr>
        <p:spPr>
          <a:xfrm>
            <a:off x="323850" y="347413"/>
            <a:ext cx="13982827" cy="805278"/>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Two-column layout, subtitle – Type title here</a:t>
            </a:r>
          </a:p>
        </p:txBody>
      </p:sp>
      <p:sp>
        <p:nvSpPr>
          <p:cNvPr id="10" name="Text Placeholder 3">
            <a:extLst>
              <a:ext uri="{FF2B5EF4-FFF2-40B4-BE49-F238E27FC236}">
                <a16:creationId xmlns:a16="http://schemas.microsoft.com/office/drawing/2014/main" id="{C885A684-0CD9-6148-9582-3C2851D3577B}"/>
              </a:ext>
            </a:extLst>
          </p:cNvPr>
          <p:cNvSpPr>
            <a:spLocks noGrp="1"/>
          </p:cNvSpPr>
          <p:nvPr>
            <p:ph type="body" sz="quarter" idx="12"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13960046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_Column_Bulleted">
    <p:bg>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23850" y="1669756"/>
            <a:ext cx="6858000" cy="1659942"/>
          </a:xfrm>
        </p:spPr>
        <p:txBody>
          <a:bodyPr rtlCol="0"/>
          <a:lstStyle>
            <a:lvl1pPr marL="457200" indent="-457200">
              <a:spcBef>
                <a:spcPts val="0"/>
              </a:spcBef>
              <a:spcAft>
                <a:spcPts val="1200"/>
              </a:spcAft>
              <a:buClr>
                <a:schemeClr val="tx1"/>
              </a:buClr>
              <a:buFont typeface="Amazon Ember" panose="020B0603020204020204" pitchFamily="34" charset="0"/>
              <a:buChar char="•"/>
              <a:defRPr lang="en-US" b="0" i="0" baseline="0" dirty="0">
                <a:latin typeface="+mn-lt"/>
                <a:ea typeface="Amazon Ember Light" panose="020B0403020204020204" pitchFamily="34" charset="0"/>
                <a:cs typeface="Amazon Ember Light" panose="020B0403020204020204" pitchFamily="34" charset="0"/>
              </a:defRPr>
            </a:lvl1pPr>
            <a:lvl2pPr marL="746288" indent="-342900">
              <a:spcBef>
                <a:spcPts val="0"/>
              </a:spcBef>
              <a:spcAft>
                <a:spcPts val="800"/>
              </a:spcAft>
              <a:buClr>
                <a:schemeClr val="tx1"/>
              </a:buClr>
              <a:buFont typeface="Wingdings" panose="05000000000000000000" pitchFamily="2" charset="2"/>
              <a:buChar char="§"/>
              <a:defRPr lang="en-US" dirty="0"/>
            </a:lvl2pPr>
            <a:lvl3pPr marL="1015213" indent="-342900">
              <a:spcBef>
                <a:spcPts val="0"/>
              </a:spcBef>
              <a:spcAft>
                <a:spcPts val="800"/>
              </a:spcAft>
              <a:buClr>
                <a:schemeClr val="tx1"/>
              </a:buClr>
              <a:buFont typeface="Times New Roman" panose="02020603050405020304" pitchFamily="18" charset="0"/>
              <a:buChar char="–"/>
              <a:defRPr lang="en-US" dirty="0"/>
            </a:lvl3pPr>
            <a:lvl4pPr marL="1284138" indent="-342900">
              <a:spcAft>
                <a:spcPts val="800"/>
              </a:spcAft>
              <a:buFont typeface="Amazon Ember" panose="020B0603020204020204" pitchFamily="34" charset="0"/>
              <a:buChar char="•"/>
              <a:defRPr lang="en-US" dirty="0"/>
            </a:lvl4pPr>
            <a:lvl5pPr marL="1553063" indent="-342900">
              <a:spcAft>
                <a:spcPts val="800"/>
              </a:spcAft>
              <a:buFont typeface="Amazon Ember" panose="020B0603020204020204" pitchFamily="34" charset="0"/>
              <a:buChar char="•"/>
              <a:defRPr lang="en-US" dirty="0"/>
            </a:lvl5pPr>
          </a:lstStyle>
          <a:p>
            <a:pPr lvl="0"/>
            <a:r>
              <a:rPr lang="en-US" dirty="0"/>
              <a:t>Type left bulleted content here</a:t>
            </a:r>
          </a:p>
          <a:p>
            <a:pPr lvl="1"/>
            <a:r>
              <a:rPr lang="en-US" dirty="0"/>
              <a:t>Second level</a:t>
            </a:r>
          </a:p>
          <a:p>
            <a:pPr lvl="2"/>
            <a:r>
              <a:rPr lang="en-US" dirty="0"/>
              <a:t>Third level</a:t>
            </a:r>
          </a:p>
        </p:txBody>
      </p:sp>
      <p:sp>
        <p:nvSpPr>
          <p:cNvPr id="4" name="Text Placeholder 5"/>
          <p:cNvSpPr>
            <a:spLocks noGrp="1"/>
          </p:cNvSpPr>
          <p:nvPr>
            <p:ph type="body" sz="quarter" idx="11" hasCustomPrompt="1"/>
          </p:nvPr>
        </p:nvSpPr>
        <p:spPr>
          <a:xfrm>
            <a:off x="7452096" y="1669756"/>
            <a:ext cx="6858000" cy="1659942"/>
          </a:xfrm>
        </p:spPr>
        <p:txBody>
          <a:bodyPr rtlCol="0"/>
          <a:lstStyle>
            <a:lvl1pPr marL="457200" indent="-457200">
              <a:spcBef>
                <a:spcPts val="0"/>
              </a:spcBef>
              <a:spcAft>
                <a:spcPts val="1200"/>
              </a:spcAft>
              <a:buClr>
                <a:schemeClr val="tx1"/>
              </a:buClr>
              <a:buFont typeface="Amazon Ember" panose="020B0603020204020204" pitchFamily="34" charset="0"/>
              <a:buChar char="•"/>
              <a:defRPr lang="en-US" b="0" i="0" baseline="0" dirty="0">
                <a:latin typeface="+mn-lt"/>
                <a:ea typeface="Amazon Ember Light" panose="020B0403020204020204" pitchFamily="34" charset="0"/>
                <a:cs typeface="Amazon Ember Light" panose="020B0403020204020204" pitchFamily="34" charset="0"/>
              </a:defRPr>
            </a:lvl1pPr>
            <a:lvl2pPr marL="746288" indent="-342900">
              <a:spcBef>
                <a:spcPts val="0"/>
              </a:spcBef>
              <a:spcAft>
                <a:spcPts val="800"/>
              </a:spcAft>
              <a:buClr>
                <a:schemeClr val="tx1"/>
              </a:buClr>
              <a:buFont typeface="Wingdings" panose="05000000000000000000" pitchFamily="2" charset="2"/>
              <a:buChar char="§"/>
              <a:defRPr lang="en-US" dirty="0"/>
            </a:lvl2pPr>
            <a:lvl3pPr marL="1015213" indent="-342900">
              <a:spcBef>
                <a:spcPts val="0"/>
              </a:spcBef>
              <a:spcAft>
                <a:spcPts val="800"/>
              </a:spcAft>
              <a:buClr>
                <a:schemeClr val="tx1"/>
              </a:buClr>
              <a:buFont typeface="Times New Roman" panose="02020603050405020304" pitchFamily="18" charset="0"/>
              <a:buChar char="–"/>
              <a:defRPr lang="en-US" dirty="0"/>
            </a:lvl3pPr>
            <a:lvl4pPr marL="1284138" indent="-342900">
              <a:spcAft>
                <a:spcPts val="800"/>
              </a:spcAft>
              <a:buFont typeface="Amazon Ember" panose="020B0603020204020204" pitchFamily="34" charset="0"/>
              <a:buChar char="•"/>
              <a:defRPr lang="en-US" dirty="0"/>
            </a:lvl4pPr>
            <a:lvl5pPr marL="1553063" indent="-342900">
              <a:spcAft>
                <a:spcPts val="800"/>
              </a:spcAft>
              <a:buFont typeface="Amazon Ember" panose="020B0603020204020204" pitchFamily="34" charset="0"/>
              <a:buChar char="•"/>
              <a:defRPr lang="en-US" dirty="0"/>
            </a:lvl5pPr>
          </a:lstStyle>
          <a:p>
            <a:pPr lvl="0"/>
            <a:r>
              <a:rPr lang="en-US" dirty="0"/>
              <a:t>Type right bulleted content here</a:t>
            </a:r>
          </a:p>
          <a:p>
            <a:pPr lvl="1"/>
            <a:r>
              <a:rPr lang="en-US" dirty="0"/>
              <a:t>Second level</a:t>
            </a:r>
          </a:p>
          <a:p>
            <a:pPr lvl="2"/>
            <a:r>
              <a:rPr lang="en-US" dirty="0"/>
              <a:t>Third level</a:t>
            </a:r>
          </a:p>
        </p:txBody>
      </p:sp>
      <p:sp>
        <p:nvSpPr>
          <p:cNvPr id="8" name="Title 1">
            <a:extLst>
              <a:ext uri="{FF2B5EF4-FFF2-40B4-BE49-F238E27FC236}">
                <a16:creationId xmlns:a16="http://schemas.microsoft.com/office/drawing/2014/main" id="{0C451DE7-2C91-974A-9101-283A3450A0CA}"/>
              </a:ext>
            </a:extLst>
          </p:cNvPr>
          <p:cNvSpPr>
            <a:spLocks noGrp="1"/>
          </p:cNvSpPr>
          <p:nvPr>
            <p:ph type="title" hasCustomPrompt="1"/>
          </p:nvPr>
        </p:nvSpPr>
        <p:spPr>
          <a:xfrm>
            <a:off x="323850" y="342900"/>
            <a:ext cx="13982827" cy="933007"/>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Two-column layout, bullets – Type title here</a:t>
            </a:r>
          </a:p>
        </p:txBody>
      </p:sp>
    </p:spTree>
    <p:extLst>
      <p:ext uri="{BB962C8B-B14F-4D97-AF65-F5344CB8AC3E}">
        <p14:creationId xmlns:p14="http://schemas.microsoft.com/office/powerpoint/2010/main" val="33714977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_Column_Bulleted_with_Subtitle">
    <p:bg>
      <p:bgRef idx="1001">
        <a:schemeClr val="bg1"/>
      </p:bgRef>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323850" y="2018024"/>
            <a:ext cx="6858000" cy="1659942"/>
          </a:xfrm>
        </p:spPr>
        <p:txBody>
          <a:bodyPr rtlCol="0"/>
          <a:lstStyle>
            <a:lvl1pPr marL="457200" indent="-457200">
              <a:spcBef>
                <a:spcPts val="0"/>
              </a:spcBef>
              <a:spcAft>
                <a:spcPts val="1200"/>
              </a:spcAft>
              <a:buClr>
                <a:schemeClr val="tx1"/>
              </a:buClr>
              <a:buFont typeface="Amazon Ember" panose="020B0603020204020204" pitchFamily="34" charset="0"/>
              <a:buChar char="•"/>
              <a:defRPr lang="en-US" b="0" i="0" dirty="0">
                <a:latin typeface="+mn-lt"/>
                <a:ea typeface="Amazon Ember Light" panose="020B0403020204020204" pitchFamily="34" charset="0"/>
                <a:cs typeface="Amazon Ember Light" panose="020B0403020204020204" pitchFamily="34" charset="0"/>
              </a:defRPr>
            </a:lvl1pPr>
            <a:lvl2pPr marL="746288" indent="-342900">
              <a:spcBef>
                <a:spcPts val="0"/>
              </a:spcBef>
              <a:spcAft>
                <a:spcPts val="800"/>
              </a:spcAft>
              <a:buClr>
                <a:schemeClr val="tx1"/>
              </a:buClr>
              <a:buFont typeface="Wingdings" panose="05000000000000000000" pitchFamily="2" charset="2"/>
              <a:buChar char="§"/>
              <a:defRPr lang="en-US" dirty="0"/>
            </a:lvl2pPr>
            <a:lvl3pPr marL="1015213" indent="-342900">
              <a:spcBef>
                <a:spcPts val="0"/>
              </a:spcBef>
              <a:spcAft>
                <a:spcPts val="800"/>
              </a:spcAft>
              <a:buClr>
                <a:schemeClr val="tx1"/>
              </a:buClr>
              <a:buFont typeface="Times New Roman" panose="02020603050405020304" pitchFamily="18" charset="0"/>
              <a:buChar char="–"/>
              <a:defRPr lang="en-US" dirty="0"/>
            </a:lvl3pPr>
            <a:lvl4pPr marL="1284138" indent="-342900">
              <a:spcAft>
                <a:spcPts val="800"/>
              </a:spcAft>
              <a:buFont typeface="Amazon Ember" panose="020B0603020204020204" pitchFamily="34" charset="0"/>
              <a:buChar char="•"/>
              <a:defRPr lang="en-US" dirty="0"/>
            </a:lvl4pPr>
            <a:lvl5pPr marL="1553063" indent="-342900">
              <a:spcAft>
                <a:spcPts val="800"/>
              </a:spcAft>
              <a:buFont typeface="Amazon Ember" panose="020B0603020204020204" pitchFamily="34" charset="0"/>
              <a:buChar char="•"/>
              <a:defRPr lang="en-US" dirty="0"/>
            </a:lvl5pPr>
          </a:lstStyle>
          <a:p>
            <a:pPr lvl="0"/>
            <a:r>
              <a:rPr lang="en-US" dirty="0"/>
              <a:t>Type left bulleted content here</a:t>
            </a:r>
          </a:p>
          <a:p>
            <a:pPr lvl="1"/>
            <a:r>
              <a:rPr lang="en-US" dirty="0"/>
              <a:t>Second level</a:t>
            </a:r>
          </a:p>
          <a:p>
            <a:pPr lvl="2"/>
            <a:r>
              <a:rPr lang="en-US" dirty="0"/>
              <a:t>Third level</a:t>
            </a:r>
          </a:p>
        </p:txBody>
      </p:sp>
      <p:sp>
        <p:nvSpPr>
          <p:cNvPr id="4" name="Text Placeholder 5"/>
          <p:cNvSpPr>
            <a:spLocks noGrp="1"/>
          </p:cNvSpPr>
          <p:nvPr>
            <p:ph type="body" sz="quarter" idx="11" hasCustomPrompt="1"/>
          </p:nvPr>
        </p:nvSpPr>
        <p:spPr>
          <a:xfrm>
            <a:off x="7452096" y="2018024"/>
            <a:ext cx="6858000" cy="1659942"/>
          </a:xfrm>
        </p:spPr>
        <p:txBody>
          <a:bodyPr rtlCol="0"/>
          <a:lstStyle>
            <a:lvl1pPr marL="457200" indent="-457200">
              <a:spcBef>
                <a:spcPts val="0"/>
              </a:spcBef>
              <a:spcAft>
                <a:spcPts val="1200"/>
              </a:spcAft>
              <a:buClr>
                <a:schemeClr val="tx1"/>
              </a:buClr>
              <a:buFont typeface="Amazon Ember" panose="020B0603020204020204" pitchFamily="34" charset="0"/>
              <a:buChar char="•"/>
              <a:defRPr lang="en-US" b="0" i="0" dirty="0">
                <a:latin typeface="+mn-lt"/>
                <a:ea typeface="Amazon Ember Light" panose="020B0403020204020204" pitchFamily="34" charset="0"/>
                <a:cs typeface="Amazon Ember Light" panose="020B0403020204020204" pitchFamily="34" charset="0"/>
              </a:defRPr>
            </a:lvl1pPr>
            <a:lvl2pPr marL="746288" indent="-342900">
              <a:spcBef>
                <a:spcPts val="0"/>
              </a:spcBef>
              <a:spcAft>
                <a:spcPts val="800"/>
              </a:spcAft>
              <a:buClr>
                <a:schemeClr val="tx1"/>
              </a:buClr>
              <a:buFont typeface="Wingdings" panose="05000000000000000000" pitchFamily="2" charset="2"/>
              <a:buChar char="§"/>
              <a:defRPr lang="en-US" dirty="0"/>
            </a:lvl2pPr>
            <a:lvl3pPr marL="1015213" indent="-342900">
              <a:spcBef>
                <a:spcPts val="0"/>
              </a:spcBef>
              <a:spcAft>
                <a:spcPts val="800"/>
              </a:spcAft>
              <a:buClr>
                <a:schemeClr val="tx1"/>
              </a:buClr>
              <a:buFont typeface="Times New Roman" panose="02020603050405020304" pitchFamily="18" charset="0"/>
              <a:buChar char="–"/>
              <a:defRPr lang="en-US" dirty="0"/>
            </a:lvl3pPr>
            <a:lvl4pPr marL="1284138" indent="-342900">
              <a:spcAft>
                <a:spcPts val="800"/>
              </a:spcAft>
              <a:buFont typeface="Amazon Ember" panose="020B0603020204020204" pitchFamily="34" charset="0"/>
              <a:buChar char="•"/>
              <a:defRPr lang="en-US" dirty="0"/>
            </a:lvl4pPr>
            <a:lvl5pPr marL="1553063" indent="-342900">
              <a:spcAft>
                <a:spcPts val="800"/>
              </a:spcAft>
              <a:buFont typeface="Amazon Ember" panose="020B0603020204020204" pitchFamily="34" charset="0"/>
              <a:buChar char="•"/>
              <a:defRPr lang="en-US" dirty="0"/>
            </a:lvl5pPr>
          </a:lstStyle>
          <a:p>
            <a:pPr lvl="0"/>
            <a:r>
              <a:rPr lang="en-US" dirty="0"/>
              <a:t>Type right bulleted content here</a:t>
            </a:r>
          </a:p>
          <a:p>
            <a:pPr lvl="1"/>
            <a:r>
              <a:rPr lang="en-US" dirty="0"/>
              <a:t>Second level</a:t>
            </a:r>
          </a:p>
          <a:p>
            <a:pPr lvl="2"/>
            <a:r>
              <a:rPr lang="en-US" dirty="0"/>
              <a:t>Third level</a:t>
            </a:r>
          </a:p>
        </p:txBody>
      </p:sp>
      <p:sp>
        <p:nvSpPr>
          <p:cNvPr id="8" name="Title 1">
            <a:extLst>
              <a:ext uri="{FF2B5EF4-FFF2-40B4-BE49-F238E27FC236}">
                <a16:creationId xmlns:a16="http://schemas.microsoft.com/office/drawing/2014/main" id="{A1953C99-F76D-E149-A31F-44834A669CA7}"/>
              </a:ext>
            </a:extLst>
          </p:cNvPr>
          <p:cNvSpPr>
            <a:spLocks noGrp="1"/>
          </p:cNvSpPr>
          <p:nvPr>
            <p:ph type="title" hasCustomPrompt="1"/>
          </p:nvPr>
        </p:nvSpPr>
        <p:spPr>
          <a:xfrm>
            <a:off x="323850" y="347413"/>
            <a:ext cx="13982827" cy="805278"/>
          </a:xfrm>
        </p:spPr>
        <p:txBody>
          <a:bodyPr/>
          <a:lstStyle>
            <a:lvl1pPr>
              <a:defRPr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Two-column, subtitle, bullets – Type title here</a:t>
            </a:r>
          </a:p>
        </p:txBody>
      </p:sp>
      <p:sp>
        <p:nvSpPr>
          <p:cNvPr id="10" name="Text Placeholder 3">
            <a:extLst>
              <a:ext uri="{FF2B5EF4-FFF2-40B4-BE49-F238E27FC236}">
                <a16:creationId xmlns:a16="http://schemas.microsoft.com/office/drawing/2014/main" id="{E2900FE7-5B10-A845-8E71-BF02B814E222}"/>
              </a:ext>
            </a:extLst>
          </p:cNvPr>
          <p:cNvSpPr>
            <a:spLocks noGrp="1"/>
          </p:cNvSpPr>
          <p:nvPr>
            <p:ph type="body" sz="quarter" idx="12"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3001585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89762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de">
    <p:bg>
      <p:bgRef idx="1001">
        <a:schemeClr val="bg1"/>
      </p:bgRef>
    </p:bg>
    <p:spTree>
      <p:nvGrpSpPr>
        <p:cNvPr id="1" name=""/>
        <p:cNvGrpSpPr/>
        <p:nvPr/>
      </p:nvGrpSpPr>
      <p:grpSpPr>
        <a:xfrm>
          <a:off x="0" y="0"/>
          <a:ext cx="0" cy="0"/>
          <a:chOff x="0" y="0"/>
          <a:chExt cx="0" cy="0"/>
        </a:xfrm>
      </p:grpSpPr>
      <p:sp>
        <p:nvSpPr>
          <p:cNvPr id="11" name="Content Placeholder 10"/>
          <p:cNvSpPr>
            <a:spLocks noGrp="1"/>
          </p:cNvSpPr>
          <p:nvPr>
            <p:ph sz="quarter" idx="10" hasCustomPrompt="1"/>
          </p:nvPr>
        </p:nvSpPr>
        <p:spPr>
          <a:xfrm>
            <a:off x="324155" y="1809750"/>
            <a:ext cx="13982395" cy="2095958"/>
          </a:xfrm>
        </p:spPr>
        <p:txBody>
          <a:bodyPr/>
          <a:lstStyle>
            <a:lvl1pPr>
              <a:lnSpc>
                <a:spcPct val="100000"/>
              </a:lnSpc>
              <a:spcBef>
                <a:spcPts val="0"/>
              </a:spcBef>
              <a:spcAft>
                <a:spcPts val="600"/>
              </a:spcAft>
              <a:defRPr sz="2000">
                <a:latin typeface="Lucida Console" panose="020B0609040504020204" pitchFamily="49" charset="0"/>
              </a:defRPr>
            </a:lvl1pPr>
            <a:lvl2pPr>
              <a:spcBef>
                <a:spcPts val="0"/>
              </a:spcBef>
              <a:spcAft>
                <a:spcPts val="600"/>
              </a:spcAft>
              <a:defRPr sz="2000">
                <a:latin typeface="Lucida Console" panose="020B0609040504020204" pitchFamily="49" charset="0"/>
              </a:defRPr>
            </a:lvl2pPr>
            <a:lvl3pPr>
              <a:spcBef>
                <a:spcPts val="0"/>
              </a:spcBef>
              <a:spcAft>
                <a:spcPts val="600"/>
              </a:spcAft>
              <a:defRPr sz="2000">
                <a:latin typeface="Lucida Console" panose="020B0609040504020204" pitchFamily="49" charset="0"/>
              </a:defRPr>
            </a:lvl3pPr>
            <a:lvl4pPr>
              <a:spcBef>
                <a:spcPts val="0"/>
              </a:spcBef>
              <a:spcAft>
                <a:spcPts val="600"/>
              </a:spcAft>
              <a:defRPr>
                <a:latin typeface="Lucida Console" panose="020B0609040504020204" pitchFamily="49" charset="0"/>
              </a:defRPr>
            </a:lvl4pPr>
            <a:lvl5pPr>
              <a:spcBef>
                <a:spcPts val="0"/>
              </a:spcBef>
              <a:spcAft>
                <a:spcPts val="600"/>
              </a:spcAft>
              <a:defRPr>
                <a:latin typeface="Lucida Console" panose="020B0609040504020204" pitchFamily="49" charset="0"/>
              </a:defRPr>
            </a:lvl5pPr>
          </a:lstStyle>
          <a:p>
            <a:pPr lvl="0"/>
            <a:r>
              <a:rPr lang="en-US" dirty="0"/>
              <a:t>Type or paste plain-text code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p:txBody>
          <a:bodyPr/>
          <a:lstStyle>
            <a:lvl1pPr>
              <a:defRPr baseline="0"/>
            </a:lvl1pPr>
          </a:lstStyle>
          <a:p>
            <a:r>
              <a:rPr lang="en-US" dirty="0"/>
              <a:t>Code layout – Type title here</a:t>
            </a:r>
          </a:p>
        </p:txBody>
      </p:sp>
    </p:spTree>
    <p:extLst>
      <p:ext uri="{BB962C8B-B14F-4D97-AF65-F5344CB8AC3E}">
        <p14:creationId xmlns:p14="http://schemas.microsoft.com/office/powerpoint/2010/main" val="39401017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de_2_Column">
    <p:bg>
      <p:bgRef idx="1001">
        <a:schemeClr val="bg1"/>
      </p:bgRef>
    </p:bg>
    <p:spTree>
      <p:nvGrpSpPr>
        <p:cNvPr id="1" name=""/>
        <p:cNvGrpSpPr/>
        <p:nvPr/>
      </p:nvGrpSpPr>
      <p:grpSpPr>
        <a:xfrm>
          <a:off x="0" y="0"/>
          <a:ext cx="0" cy="0"/>
          <a:chOff x="0" y="0"/>
          <a:chExt cx="0" cy="0"/>
        </a:xfrm>
      </p:grpSpPr>
      <p:sp>
        <p:nvSpPr>
          <p:cNvPr id="11" name="Content Placeholder 10"/>
          <p:cNvSpPr>
            <a:spLocks noGrp="1"/>
          </p:cNvSpPr>
          <p:nvPr>
            <p:ph sz="quarter" idx="10" hasCustomPrompt="1"/>
          </p:nvPr>
        </p:nvSpPr>
        <p:spPr>
          <a:xfrm>
            <a:off x="323850" y="1809750"/>
            <a:ext cx="6858000" cy="1311128"/>
          </a:xfrm>
        </p:spPr>
        <p:txBody>
          <a:bodyPr/>
          <a:lstStyle>
            <a:lvl1pPr>
              <a:lnSpc>
                <a:spcPct val="100000"/>
              </a:lnSpc>
              <a:spcBef>
                <a:spcPts val="0"/>
              </a:spcBef>
              <a:spcAft>
                <a:spcPts val="600"/>
              </a:spcAft>
              <a:defRPr sz="2000">
                <a:latin typeface="Lucida Console" panose="020B0609040504020204" pitchFamily="49" charset="0"/>
              </a:defRPr>
            </a:lvl1pPr>
            <a:lvl2pPr>
              <a:spcBef>
                <a:spcPts val="0"/>
              </a:spcBef>
              <a:spcAft>
                <a:spcPts val="600"/>
              </a:spcAft>
              <a:defRPr sz="2000">
                <a:latin typeface="Lucida Console" panose="020B0609040504020204" pitchFamily="49" charset="0"/>
              </a:defRPr>
            </a:lvl2pPr>
            <a:lvl3pPr>
              <a:spcBef>
                <a:spcPts val="0"/>
              </a:spcBef>
              <a:spcAft>
                <a:spcPts val="600"/>
              </a:spcAft>
              <a:defRPr sz="2000">
                <a:latin typeface="Lucida Console" panose="020B0609040504020204" pitchFamily="49" charset="0"/>
              </a:defRPr>
            </a:lvl3pPr>
            <a:lvl4pPr>
              <a:defRPr sz="2000">
                <a:latin typeface="Lucida Console" panose="020B0609040504020204" pitchFamily="49" charset="0"/>
              </a:defRPr>
            </a:lvl4pPr>
            <a:lvl5pPr>
              <a:defRPr sz="2000">
                <a:latin typeface="Lucida Console" panose="020B0609040504020204" pitchFamily="49" charset="0"/>
              </a:defRPr>
            </a:lvl5pPr>
          </a:lstStyle>
          <a:p>
            <a:pPr lvl="0"/>
            <a:r>
              <a:rPr lang="en-US" dirty="0"/>
              <a:t>Type or paste plain-text code here</a:t>
            </a:r>
          </a:p>
          <a:p>
            <a:pPr lvl="1"/>
            <a:r>
              <a:rPr lang="en-US" dirty="0"/>
              <a:t>Second level</a:t>
            </a:r>
          </a:p>
          <a:p>
            <a:pPr lvl="2"/>
            <a:r>
              <a:rPr lang="en-US" dirty="0"/>
              <a:t>Third level</a:t>
            </a:r>
          </a:p>
        </p:txBody>
      </p:sp>
      <p:sp>
        <p:nvSpPr>
          <p:cNvPr id="7" name="Content Placeholder 10"/>
          <p:cNvSpPr>
            <a:spLocks noGrp="1"/>
          </p:cNvSpPr>
          <p:nvPr>
            <p:ph sz="quarter" idx="11" hasCustomPrompt="1"/>
          </p:nvPr>
        </p:nvSpPr>
        <p:spPr>
          <a:xfrm>
            <a:off x="7452096" y="1809750"/>
            <a:ext cx="6858000" cy="1311128"/>
          </a:xfrm>
        </p:spPr>
        <p:txBody>
          <a:bodyPr/>
          <a:lstStyle>
            <a:lvl1pPr>
              <a:lnSpc>
                <a:spcPct val="100000"/>
              </a:lnSpc>
              <a:spcBef>
                <a:spcPts val="0"/>
              </a:spcBef>
              <a:spcAft>
                <a:spcPts val="600"/>
              </a:spcAft>
              <a:defRPr sz="2000" baseline="0">
                <a:latin typeface="Lucida Console" panose="020B0609040504020204" pitchFamily="49" charset="0"/>
              </a:defRPr>
            </a:lvl1pPr>
            <a:lvl2pPr>
              <a:spcBef>
                <a:spcPts val="0"/>
              </a:spcBef>
              <a:spcAft>
                <a:spcPts val="600"/>
              </a:spcAft>
              <a:defRPr sz="2000">
                <a:latin typeface="Lucida Console" panose="020B0609040504020204" pitchFamily="49" charset="0"/>
              </a:defRPr>
            </a:lvl2pPr>
            <a:lvl3pPr>
              <a:spcBef>
                <a:spcPts val="0"/>
              </a:spcBef>
              <a:spcAft>
                <a:spcPts val="600"/>
              </a:spcAft>
              <a:defRPr sz="2000">
                <a:latin typeface="Lucida Console" panose="020B0609040504020204" pitchFamily="49" charset="0"/>
              </a:defRPr>
            </a:lvl3pPr>
            <a:lvl4pPr>
              <a:defRPr sz="2000">
                <a:latin typeface="Lucida Console" panose="020B0609040504020204" pitchFamily="49" charset="0"/>
              </a:defRPr>
            </a:lvl4pPr>
            <a:lvl5pPr>
              <a:defRPr sz="2000">
                <a:latin typeface="Lucida Console" panose="020B0609040504020204" pitchFamily="49" charset="0"/>
              </a:defRPr>
            </a:lvl5pPr>
          </a:lstStyle>
          <a:p>
            <a:pPr lvl="0"/>
            <a:r>
              <a:rPr lang="en-US" dirty="0"/>
              <a:t>Type or paste plain-text code here</a:t>
            </a:r>
          </a:p>
          <a:p>
            <a:pPr lvl="1"/>
            <a:r>
              <a:rPr lang="en-US" dirty="0"/>
              <a:t>Second level</a:t>
            </a:r>
          </a:p>
          <a:p>
            <a:pPr lvl="2"/>
            <a:r>
              <a:rPr lang="en-US" dirty="0"/>
              <a:t>Third level</a:t>
            </a:r>
          </a:p>
        </p:txBody>
      </p:sp>
      <p:sp>
        <p:nvSpPr>
          <p:cNvPr id="2" name="Title 1"/>
          <p:cNvSpPr>
            <a:spLocks noGrp="1"/>
          </p:cNvSpPr>
          <p:nvPr>
            <p:ph type="title" hasCustomPrompt="1"/>
          </p:nvPr>
        </p:nvSpPr>
        <p:spPr/>
        <p:txBody>
          <a:bodyPr/>
          <a:lstStyle>
            <a:lvl1pPr>
              <a:defRPr/>
            </a:lvl1pPr>
          </a:lstStyle>
          <a:p>
            <a:r>
              <a:rPr lang="en-US" dirty="0"/>
              <a:t>Code layout, two columns – Type title here</a:t>
            </a:r>
          </a:p>
        </p:txBody>
      </p:sp>
    </p:spTree>
    <p:extLst>
      <p:ext uri="{BB962C8B-B14F-4D97-AF65-F5344CB8AC3E}">
        <p14:creationId xmlns:p14="http://schemas.microsoft.com/office/powerpoint/2010/main" val="26667831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Embed Video">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8EFB6AB-6FEE-7C4F-ABC5-518B32A3315C}"/>
              </a:ext>
            </a:extLst>
          </p:cNvPr>
          <p:cNvPicPr>
            <a:picLocks noChangeAspect="1"/>
          </p:cNvPicPr>
          <p:nvPr userDrawn="1"/>
        </p:nvPicPr>
        <p:blipFill>
          <a:blip r:embed="rId2"/>
          <a:stretch>
            <a:fillRect/>
          </a:stretch>
        </p:blipFill>
        <p:spPr>
          <a:xfrm>
            <a:off x="5993606" y="2793206"/>
            <a:ext cx="2643187" cy="2643187"/>
          </a:xfrm>
          <a:prstGeom prst="rect">
            <a:avLst/>
          </a:prstGeom>
        </p:spPr>
      </p:pic>
      <p:sp>
        <p:nvSpPr>
          <p:cNvPr id="4" name="Media Placeholder 3"/>
          <p:cNvSpPr>
            <a:spLocks noGrp="1"/>
          </p:cNvSpPr>
          <p:nvPr>
            <p:ph type="media" sz="quarter" idx="10" hasCustomPrompt="1"/>
          </p:nvPr>
        </p:nvSpPr>
        <p:spPr>
          <a:xfrm>
            <a:off x="0" y="0"/>
            <a:ext cx="14630400" cy="8229600"/>
          </a:xfrm>
        </p:spPr>
        <p:txBody>
          <a:bodyPr rtlCol="0" anchor="ctr">
            <a:noAutofit/>
          </a:bodyPr>
          <a:lstStyle>
            <a:lvl1pPr algn="ctr">
              <a:defRPr b="0" i="0">
                <a:solidFill>
                  <a:schemeClr val="tx1"/>
                </a:solidFill>
                <a:latin typeface="+mn-lt"/>
                <a:ea typeface="Amazon Ember Heavy" panose="020B0603020204020204" pitchFamily="34" charset="0"/>
                <a:cs typeface="Amazon Ember Heavy" panose="020B0603020204020204" pitchFamily="34" charset="0"/>
              </a:defRPr>
            </a:lvl1pPr>
          </a:lstStyle>
          <a:p>
            <a:pPr lvl="0"/>
            <a:r>
              <a:rPr lang="en-US" noProof="0" dirty="0"/>
              <a:t>Video layout – Click icon to add media</a:t>
            </a:r>
          </a:p>
          <a:p>
            <a:pPr lvl="0"/>
            <a:endParaRPr lang="en-US" noProof="0" dirty="0"/>
          </a:p>
          <a:p>
            <a:pPr lvl="0"/>
            <a:endParaRPr lang="en-US" noProof="0" dirty="0"/>
          </a:p>
          <a:p>
            <a:pPr lvl="0"/>
            <a:endParaRPr lang="en-US" noProof="0" dirty="0"/>
          </a:p>
          <a:p>
            <a:pPr lvl="0"/>
            <a:endParaRPr lang="en-US" noProof="0" dirty="0"/>
          </a:p>
          <a:p>
            <a:pPr lvl="0"/>
            <a:endParaRPr lang="en-US" noProof="0" dirty="0"/>
          </a:p>
          <a:p>
            <a:pPr lvl="0"/>
            <a:endParaRPr lang="en-US" noProof="0" dirty="0"/>
          </a:p>
        </p:txBody>
      </p:sp>
    </p:spTree>
    <p:extLst>
      <p:ext uri="{BB962C8B-B14F-4D97-AF65-F5344CB8AC3E}">
        <p14:creationId xmlns:p14="http://schemas.microsoft.com/office/powerpoint/2010/main" val="28986462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Quote_1">
    <p:spTree>
      <p:nvGrpSpPr>
        <p:cNvPr id="1" name=""/>
        <p:cNvGrpSpPr/>
        <p:nvPr/>
      </p:nvGrpSpPr>
      <p:grpSpPr>
        <a:xfrm>
          <a:off x="0" y="0"/>
          <a:ext cx="0" cy="0"/>
          <a:chOff x="0" y="0"/>
          <a:chExt cx="0" cy="0"/>
        </a:xfrm>
      </p:grpSpPr>
      <p:sp>
        <p:nvSpPr>
          <p:cNvPr id="10" name="Title 4"/>
          <p:cNvSpPr>
            <a:spLocks noGrp="1"/>
          </p:cNvSpPr>
          <p:nvPr>
            <p:ph type="title" hasCustomPrompt="1"/>
          </p:nvPr>
        </p:nvSpPr>
        <p:spPr bwMode="white">
          <a:xfrm>
            <a:off x="323850" y="2225992"/>
            <a:ext cx="10001250" cy="3203258"/>
          </a:xfrm>
        </p:spPr>
        <p:txBody>
          <a:bodyPr/>
          <a:lstStyle>
            <a:lvl1pPr marL="395288" indent="-395288" algn="l">
              <a:defRPr sz="5400" b="0" i="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“Type quote here, </a:t>
            </a:r>
            <a:br>
              <a:rPr lang="en-US" dirty="0"/>
            </a:br>
            <a:r>
              <a:rPr lang="en-US" dirty="0"/>
              <a:t>in quote marks”</a:t>
            </a:r>
          </a:p>
        </p:txBody>
      </p:sp>
      <p:sp>
        <p:nvSpPr>
          <p:cNvPr id="11" name="Text Placeholder 6"/>
          <p:cNvSpPr>
            <a:spLocks noGrp="1"/>
          </p:cNvSpPr>
          <p:nvPr>
            <p:ph type="body" sz="quarter" idx="10" hasCustomPrompt="1"/>
          </p:nvPr>
        </p:nvSpPr>
        <p:spPr bwMode="white">
          <a:xfrm>
            <a:off x="323850" y="5458456"/>
            <a:ext cx="6201728" cy="683264"/>
          </a:xfrm>
        </p:spPr>
        <p:txBody>
          <a:bodyPr/>
          <a:lstStyle>
            <a:lvl1pPr marL="228600" indent="0" algn="l">
              <a:spcBef>
                <a:spcPts val="0"/>
              </a:spcBef>
              <a:buNone/>
              <a:defRPr sz="2800" b="1" baseline="0">
                <a:solidFill>
                  <a:schemeClr val="tx1"/>
                </a:solidFill>
                <a:latin typeface="+mn-lt"/>
                <a:ea typeface="Amazon Ember Heavy" panose="020B0803020204020204" pitchFamily="34" charset="0"/>
                <a:cs typeface="Amazon Ember Heavy" panose="020B0803020204020204" pitchFamily="34" charset="0"/>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a:t>Type quoted person’s name</a:t>
            </a:r>
          </a:p>
        </p:txBody>
      </p:sp>
      <p:sp>
        <p:nvSpPr>
          <p:cNvPr id="15" name="Text Placeholder 6"/>
          <p:cNvSpPr>
            <a:spLocks noGrp="1"/>
          </p:cNvSpPr>
          <p:nvPr>
            <p:ph type="body" sz="quarter" idx="11" hasCustomPrompt="1"/>
          </p:nvPr>
        </p:nvSpPr>
        <p:spPr bwMode="white">
          <a:xfrm>
            <a:off x="323850" y="6020491"/>
            <a:ext cx="6201728" cy="683264"/>
          </a:xfrm>
        </p:spPr>
        <p:txBody>
          <a:bodyPr/>
          <a:lstStyle>
            <a:lvl1pPr marL="228600" indent="0" algn="l">
              <a:spcBef>
                <a:spcPts val="0"/>
              </a:spcBef>
              <a:spcAft>
                <a:spcPts val="600"/>
              </a:spcAft>
              <a:buNone/>
              <a:defRPr sz="2800" b="0">
                <a:solidFill>
                  <a:schemeClr val="tx1"/>
                </a:solidFill>
                <a:latin typeface="+mn-lt"/>
                <a:ea typeface="Amazon Ember Heavy" panose="020B0803020204020204" pitchFamily="34" charset="0"/>
                <a:cs typeface="Amazon Ember Heavy" panose="020B0803020204020204" pitchFamily="34" charset="0"/>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a:t>Type quoted person’s affiliation</a:t>
            </a:r>
          </a:p>
        </p:txBody>
      </p:sp>
      <p:sp>
        <p:nvSpPr>
          <p:cNvPr id="12" name="TextBox 3">
            <a:extLst>
              <a:ext uri="{FF2B5EF4-FFF2-40B4-BE49-F238E27FC236}">
                <a16:creationId xmlns:a16="http://schemas.microsoft.com/office/drawing/2014/main" id="{B130D8E5-0521-A844-BE03-E026C1CE4305}"/>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13" name="Picture 12">
            <a:extLst>
              <a:ext uri="{FF2B5EF4-FFF2-40B4-BE49-F238E27FC236}">
                <a16:creationId xmlns:a16="http://schemas.microsoft.com/office/drawing/2014/main" id="{1AC75EFF-FF04-9B4E-BC84-DFEF067884C8}"/>
              </a:ext>
            </a:extLst>
          </p:cNvPr>
          <p:cNvPicPr>
            <a:picLocks noChangeAspect="1"/>
          </p:cNvPicPr>
          <p:nvPr userDrawn="1"/>
        </p:nvPicPr>
        <p:blipFill>
          <a:blip r:embed="rId2"/>
          <a:stretch>
            <a:fillRect/>
          </a:stretch>
        </p:blipFill>
        <p:spPr>
          <a:xfrm>
            <a:off x="323087" y="7684030"/>
            <a:ext cx="1229735" cy="275314"/>
          </a:xfrm>
          <a:prstGeom prst="rect">
            <a:avLst/>
          </a:prstGeom>
        </p:spPr>
      </p:pic>
      <p:pic>
        <p:nvPicPr>
          <p:cNvPr id="14" name="Graphic 13">
            <a:extLst>
              <a:ext uri="{FF2B5EF4-FFF2-40B4-BE49-F238E27FC236}">
                <a16:creationId xmlns:a16="http://schemas.microsoft.com/office/drawing/2014/main" id="{72F84894-772B-4B51-B58F-B7CA179C672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3270" t="-24753" r="-11102" b="-11643"/>
          <a:stretch/>
        </p:blipFill>
        <p:spPr>
          <a:xfrm rot="19939181" flipH="1" flipV="1">
            <a:off x="9647941" y="-396261"/>
            <a:ext cx="6867360" cy="7817571"/>
          </a:xfrm>
          <a:custGeom>
            <a:avLst/>
            <a:gdLst>
              <a:gd name="connsiteX0" fmla="*/ 0 w 6867360"/>
              <a:gd name="connsiteY0" fmla="*/ 1010157 h 7817571"/>
              <a:gd name="connsiteX1" fmla="*/ 0 w 6867360"/>
              <a:gd name="connsiteY1" fmla="*/ 0 h 7817571"/>
              <a:gd name="connsiteX2" fmla="*/ 529902 w 6867360"/>
              <a:gd name="connsiteY2" fmla="*/ 0 h 7817571"/>
              <a:gd name="connsiteX3" fmla="*/ 3323706 w 6867360"/>
              <a:gd name="connsiteY3" fmla="*/ 7817571 h 7817571"/>
              <a:gd name="connsiteX4" fmla="*/ 430453 w 6867360"/>
              <a:gd name="connsiteY4" fmla="*/ 6299846 h 7817571"/>
              <a:gd name="connsiteX5" fmla="*/ 3735186 w 6867360"/>
              <a:gd name="connsiteY5" fmla="*/ 0 h 7817571"/>
              <a:gd name="connsiteX6" fmla="*/ 6867360 w 6867360"/>
              <a:gd name="connsiteY6" fmla="*/ 0 h 7817571"/>
              <a:gd name="connsiteX7" fmla="*/ 6867360 w 6867360"/>
              <a:gd name="connsiteY7" fmla="*/ 7817571 h 781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67360" h="7817571">
                <a:moveTo>
                  <a:pt x="0" y="1010157"/>
                </a:moveTo>
                <a:lnTo>
                  <a:pt x="0" y="0"/>
                </a:lnTo>
                <a:lnTo>
                  <a:pt x="529902" y="0"/>
                </a:lnTo>
                <a:close/>
                <a:moveTo>
                  <a:pt x="3323706" y="7817571"/>
                </a:moveTo>
                <a:lnTo>
                  <a:pt x="430453" y="6299846"/>
                </a:lnTo>
                <a:lnTo>
                  <a:pt x="3735186" y="0"/>
                </a:lnTo>
                <a:lnTo>
                  <a:pt x="6867360" y="0"/>
                </a:lnTo>
                <a:lnTo>
                  <a:pt x="6867360" y="7817571"/>
                </a:lnTo>
                <a:close/>
              </a:path>
            </a:pathLst>
          </a:custGeom>
        </p:spPr>
      </p:pic>
    </p:spTree>
    <p:extLst>
      <p:ext uri="{BB962C8B-B14F-4D97-AF65-F5344CB8AC3E}">
        <p14:creationId xmlns:p14="http://schemas.microsoft.com/office/powerpoint/2010/main" val="269704312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_1">
    <p:spTree>
      <p:nvGrpSpPr>
        <p:cNvPr id="1" name=""/>
        <p:cNvGrpSpPr/>
        <p:nvPr/>
      </p:nvGrpSpPr>
      <p:grpSpPr>
        <a:xfrm>
          <a:off x="0" y="0"/>
          <a:ext cx="0" cy="0"/>
          <a:chOff x="0" y="0"/>
          <a:chExt cx="0" cy="0"/>
        </a:xfrm>
      </p:grpSpPr>
      <p:sp>
        <p:nvSpPr>
          <p:cNvPr id="12" name="Title 1"/>
          <p:cNvSpPr>
            <a:spLocks noGrp="1"/>
          </p:cNvSpPr>
          <p:nvPr>
            <p:ph type="title" hasCustomPrompt="1"/>
          </p:nvPr>
        </p:nvSpPr>
        <p:spPr bwMode="white">
          <a:xfrm>
            <a:off x="323850" y="3136071"/>
            <a:ext cx="12908725" cy="1957459"/>
          </a:xfrm>
          <a:noFill/>
        </p:spPr>
        <p:txBody>
          <a:bodyPr anchorCtr="0">
            <a:spAutoFit/>
          </a:bodyPr>
          <a:lstStyle>
            <a:lvl1pPr>
              <a:defRPr sz="6000" b="0" i="0" spc="-118"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Section divider – </a:t>
            </a:r>
            <a:br>
              <a:rPr lang="en-US" dirty="0"/>
            </a:br>
            <a:r>
              <a:rPr lang="en-US" dirty="0"/>
              <a:t>Type section name here</a:t>
            </a:r>
          </a:p>
        </p:txBody>
      </p:sp>
      <p:sp>
        <p:nvSpPr>
          <p:cNvPr id="9" name="TextBox 3">
            <a:extLst>
              <a:ext uri="{FF2B5EF4-FFF2-40B4-BE49-F238E27FC236}">
                <a16:creationId xmlns:a16="http://schemas.microsoft.com/office/drawing/2014/main" id="{E9234FE8-0FBB-2643-9DDE-99E799357D5F}"/>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10" name="Picture 9">
            <a:extLst>
              <a:ext uri="{FF2B5EF4-FFF2-40B4-BE49-F238E27FC236}">
                <a16:creationId xmlns:a16="http://schemas.microsoft.com/office/drawing/2014/main" id="{669532BB-885C-4E45-9FC6-9B467CAA98A3}"/>
              </a:ext>
            </a:extLst>
          </p:cNvPr>
          <p:cNvPicPr>
            <a:picLocks noChangeAspect="1"/>
          </p:cNvPicPr>
          <p:nvPr userDrawn="1"/>
        </p:nvPicPr>
        <p:blipFill>
          <a:blip r:embed="rId2"/>
          <a:stretch>
            <a:fillRect/>
          </a:stretch>
        </p:blipFill>
        <p:spPr>
          <a:xfrm>
            <a:off x="323087" y="7684030"/>
            <a:ext cx="1229735" cy="275314"/>
          </a:xfrm>
          <a:prstGeom prst="rect">
            <a:avLst/>
          </a:prstGeom>
        </p:spPr>
      </p:pic>
      <p:pic>
        <p:nvPicPr>
          <p:cNvPr id="6" name="Graphic 5">
            <a:extLst>
              <a:ext uri="{FF2B5EF4-FFF2-40B4-BE49-F238E27FC236}">
                <a16:creationId xmlns:a16="http://schemas.microsoft.com/office/drawing/2014/main" id="{65057831-AFAE-4ACD-915C-4BC3F0B7CBE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3270" t="-24753" r="-11102" b="-11643"/>
          <a:stretch/>
        </p:blipFill>
        <p:spPr>
          <a:xfrm rot="19939181" flipH="1" flipV="1">
            <a:off x="9647941" y="-396261"/>
            <a:ext cx="6867360" cy="7817571"/>
          </a:xfrm>
          <a:custGeom>
            <a:avLst/>
            <a:gdLst>
              <a:gd name="connsiteX0" fmla="*/ 0 w 6867360"/>
              <a:gd name="connsiteY0" fmla="*/ 1010157 h 7817571"/>
              <a:gd name="connsiteX1" fmla="*/ 0 w 6867360"/>
              <a:gd name="connsiteY1" fmla="*/ 0 h 7817571"/>
              <a:gd name="connsiteX2" fmla="*/ 529902 w 6867360"/>
              <a:gd name="connsiteY2" fmla="*/ 0 h 7817571"/>
              <a:gd name="connsiteX3" fmla="*/ 3323706 w 6867360"/>
              <a:gd name="connsiteY3" fmla="*/ 7817571 h 7817571"/>
              <a:gd name="connsiteX4" fmla="*/ 430453 w 6867360"/>
              <a:gd name="connsiteY4" fmla="*/ 6299846 h 7817571"/>
              <a:gd name="connsiteX5" fmla="*/ 3735186 w 6867360"/>
              <a:gd name="connsiteY5" fmla="*/ 0 h 7817571"/>
              <a:gd name="connsiteX6" fmla="*/ 6867360 w 6867360"/>
              <a:gd name="connsiteY6" fmla="*/ 0 h 7817571"/>
              <a:gd name="connsiteX7" fmla="*/ 6867360 w 6867360"/>
              <a:gd name="connsiteY7" fmla="*/ 7817571 h 781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67360" h="7817571">
                <a:moveTo>
                  <a:pt x="0" y="1010157"/>
                </a:moveTo>
                <a:lnTo>
                  <a:pt x="0" y="0"/>
                </a:lnTo>
                <a:lnTo>
                  <a:pt x="529902" y="0"/>
                </a:lnTo>
                <a:close/>
                <a:moveTo>
                  <a:pt x="3323706" y="7817571"/>
                </a:moveTo>
                <a:lnTo>
                  <a:pt x="430453" y="6299846"/>
                </a:lnTo>
                <a:lnTo>
                  <a:pt x="3735186" y="0"/>
                </a:lnTo>
                <a:lnTo>
                  <a:pt x="6867360" y="0"/>
                </a:lnTo>
                <a:lnTo>
                  <a:pt x="6867360" y="7817571"/>
                </a:lnTo>
                <a:close/>
              </a:path>
            </a:pathLst>
          </a:custGeom>
        </p:spPr>
      </p:pic>
    </p:spTree>
    <p:extLst>
      <p:ext uri="{BB962C8B-B14F-4D97-AF65-F5344CB8AC3E}">
        <p14:creationId xmlns:p14="http://schemas.microsoft.com/office/powerpoint/2010/main" val="50869501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96CF5306-A5CE-3040-9C58-D5D5E4A2FBA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538" t="-2729" r="45792" b="33377"/>
          <a:stretch/>
        </p:blipFill>
        <p:spPr>
          <a:xfrm>
            <a:off x="9326879" y="3593592"/>
            <a:ext cx="5303521" cy="4636008"/>
          </a:xfrm>
          <a:prstGeom prst="rect">
            <a:avLst/>
          </a:prstGeom>
        </p:spPr>
      </p:pic>
      <p:sp>
        <p:nvSpPr>
          <p:cNvPr id="7" name="Text Placeholder 6"/>
          <p:cNvSpPr>
            <a:spLocks noGrp="1"/>
          </p:cNvSpPr>
          <p:nvPr>
            <p:ph type="body" sz="quarter" idx="11" hasCustomPrompt="1"/>
          </p:nvPr>
        </p:nvSpPr>
        <p:spPr>
          <a:xfrm>
            <a:off x="323850" y="1676400"/>
            <a:ext cx="14001750" cy="4050340"/>
          </a:xfrm>
        </p:spPr>
        <p:txBody>
          <a:bodyPr/>
          <a:lstStyle>
            <a:lvl1pPr>
              <a:spcBef>
                <a:spcPts val="0"/>
              </a:spcBef>
              <a:spcAft>
                <a:spcPts val="3000"/>
              </a:spcAft>
              <a:defRPr baseline="0"/>
            </a:lvl1pPr>
            <a:lvl2pPr marL="0">
              <a:spcBef>
                <a:spcPts val="0"/>
              </a:spcBef>
              <a:spcAft>
                <a:spcPts val="3000"/>
              </a:spcAft>
              <a:defRPr sz="3200"/>
            </a:lvl2pPr>
            <a:lvl3pPr marL="0">
              <a:spcBef>
                <a:spcPts val="0"/>
              </a:spcBef>
              <a:spcAft>
                <a:spcPts val="3000"/>
              </a:spcAft>
              <a:defRPr sz="3200"/>
            </a:lvl3pPr>
            <a:lvl4pPr marL="0">
              <a:spcBef>
                <a:spcPts val="0"/>
              </a:spcBef>
              <a:spcAft>
                <a:spcPts val="3000"/>
              </a:spcAft>
              <a:defRPr sz="3200"/>
            </a:lvl4pPr>
            <a:lvl5pPr marL="0">
              <a:spcBef>
                <a:spcPts val="0"/>
              </a:spcBef>
              <a:spcAft>
                <a:spcPts val="3000"/>
              </a:spcAft>
              <a:defRPr sz="3200"/>
            </a:lvl5pPr>
          </a:lstStyle>
          <a:p>
            <a:pPr lvl="0"/>
            <a:r>
              <a:rPr lang="en-US" dirty="0"/>
              <a:t>Type agenda items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hasCustomPrompt="1"/>
          </p:nvPr>
        </p:nvSpPr>
        <p:spPr>
          <a:xfrm>
            <a:off x="323850" y="347663"/>
            <a:ext cx="13985875" cy="875081"/>
          </a:xfrm>
        </p:spPr>
        <p:txBody>
          <a:bodyPr/>
          <a:lstStyle>
            <a:lvl1pPr>
              <a:defRPr baseline="0"/>
            </a:lvl1pPr>
          </a:lstStyle>
          <a:p>
            <a:r>
              <a:rPr lang="en-US" dirty="0"/>
              <a:t>Agenda layout – Type title here</a:t>
            </a:r>
          </a:p>
        </p:txBody>
      </p:sp>
      <p:sp>
        <p:nvSpPr>
          <p:cNvPr id="8" name="TextBox 3">
            <a:extLst>
              <a:ext uri="{FF2B5EF4-FFF2-40B4-BE49-F238E27FC236}">
                <a16:creationId xmlns:a16="http://schemas.microsoft.com/office/drawing/2014/main" id="{EDB4C463-29DF-4544-8F9E-7950D7C12AAE}"/>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2021, Amazon Web Services, Inc. or its affiliates. All rights reserved.</a:t>
            </a:r>
          </a:p>
        </p:txBody>
      </p:sp>
    </p:spTree>
    <p:extLst>
      <p:ext uri="{BB962C8B-B14F-4D97-AF65-F5344CB8AC3E}">
        <p14:creationId xmlns:p14="http://schemas.microsoft.com/office/powerpoint/2010/main" val="1638756070"/>
      </p:ext>
    </p:extLst>
  </p:cSld>
  <p:clrMapOvr>
    <a:masterClrMapping/>
  </p:clrMapOvr>
  <p:transition>
    <p:fade/>
  </p:transition>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Demo Divider">
    <p:spTree>
      <p:nvGrpSpPr>
        <p:cNvPr id="1" name=""/>
        <p:cNvGrpSpPr/>
        <p:nvPr/>
      </p:nvGrpSpPr>
      <p:grpSpPr>
        <a:xfrm>
          <a:off x="0" y="0"/>
          <a:ext cx="0" cy="0"/>
          <a:chOff x="0" y="0"/>
          <a:chExt cx="0" cy="0"/>
        </a:xfrm>
      </p:grpSpPr>
      <p:sp>
        <p:nvSpPr>
          <p:cNvPr id="4" name="TextBox 3"/>
          <p:cNvSpPr txBox="1">
            <a:spLocks noChangeArrowheads="1"/>
          </p:cNvSpPr>
          <p:nvPr/>
        </p:nvSpPr>
        <p:spPr bwMode="white">
          <a:xfrm>
            <a:off x="9457182" y="7835424"/>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sp>
        <p:nvSpPr>
          <p:cNvPr id="13" name="Title 1"/>
          <p:cNvSpPr>
            <a:spLocks noGrp="1"/>
          </p:cNvSpPr>
          <p:nvPr>
            <p:ph type="title" hasCustomPrompt="1"/>
          </p:nvPr>
        </p:nvSpPr>
        <p:spPr bwMode="white">
          <a:xfrm>
            <a:off x="322675" y="2720572"/>
            <a:ext cx="8532567" cy="2788456"/>
          </a:xfrm>
          <a:noFill/>
        </p:spPr>
        <p:txBody>
          <a:bodyPr wrap="square" anchorCtr="0">
            <a:spAutoFit/>
          </a:bodyPr>
          <a:lstStyle>
            <a:lvl1pPr>
              <a:defRPr sz="6000" b="0" i="0" spc="-118" baseline="0">
                <a:gradFill>
                  <a:gsLst>
                    <a:gs pos="0">
                      <a:schemeClr val="tx1"/>
                    </a:gs>
                    <a:gs pos="100000">
                      <a:schemeClr val="tx1"/>
                    </a:gs>
                  </a:gsLst>
                  <a:lin ang="5400000" scaled="0"/>
                </a:gra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Video or demo divider – Type “Video” or “Demo” here</a:t>
            </a:r>
          </a:p>
        </p:txBody>
      </p:sp>
      <p:pic>
        <p:nvPicPr>
          <p:cNvPr id="7" name="Picture 6">
            <a:extLst>
              <a:ext uri="{FF2B5EF4-FFF2-40B4-BE49-F238E27FC236}">
                <a16:creationId xmlns:a16="http://schemas.microsoft.com/office/drawing/2014/main" id="{7E401ED8-DF92-824A-9274-6F23BC1F1675}"/>
              </a:ext>
            </a:extLst>
          </p:cNvPr>
          <p:cNvPicPr>
            <a:picLocks noChangeAspect="1"/>
          </p:cNvPicPr>
          <p:nvPr userDrawn="1"/>
        </p:nvPicPr>
        <p:blipFill rotWithShape="1">
          <a:blip r:embed="rId2"/>
          <a:srcRect l="10594" t="-274" r="30126" b="60913"/>
          <a:stretch/>
        </p:blipFill>
        <p:spPr>
          <a:xfrm rot="16200000" flipV="1">
            <a:off x="10060226" y="3659428"/>
            <a:ext cx="8229602" cy="910741"/>
          </a:xfrm>
          <a:prstGeom prst="rect">
            <a:avLst/>
          </a:prstGeom>
        </p:spPr>
      </p:pic>
      <p:pic>
        <p:nvPicPr>
          <p:cNvPr id="9" name="Graphic 8">
            <a:extLst>
              <a:ext uri="{FF2B5EF4-FFF2-40B4-BE49-F238E27FC236}">
                <a16:creationId xmlns:a16="http://schemas.microsoft.com/office/drawing/2014/main" id="{B7D2E3CD-1935-2943-B095-5F2D266BCFF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33480" t="-4836" r="-5316" b="41805"/>
          <a:stretch/>
        </p:blipFill>
        <p:spPr>
          <a:xfrm flipH="1" flipV="1">
            <a:off x="10317044" y="-2"/>
            <a:ext cx="4313355" cy="3612631"/>
          </a:xfrm>
          <a:prstGeom prst="rect">
            <a:avLst/>
          </a:prstGeom>
        </p:spPr>
      </p:pic>
      <p:pic>
        <p:nvPicPr>
          <p:cNvPr id="8" name="Picture 7">
            <a:extLst>
              <a:ext uri="{FF2B5EF4-FFF2-40B4-BE49-F238E27FC236}">
                <a16:creationId xmlns:a16="http://schemas.microsoft.com/office/drawing/2014/main" id="{91FA0221-A6E6-41E0-B23B-E40E2AEA195B}"/>
              </a:ext>
            </a:extLst>
          </p:cNvPr>
          <p:cNvPicPr>
            <a:picLocks noChangeAspect="1"/>
          </p:cNvPicPr>
          <p:nvPr userDrawn="1"/>
        </p:nvPicPr>
        <p:blipFill>
          <a:blip r:embed="rId5"/>
          <a:stretch>
            <a:fillRect/>
          </a:stretch>
        </p:blipFill>
        <p:spPr>
          <a:xfrm>
            <a:off x="323087" y="7684030"/>
            <a:ext cx="1229735" cy="275314"/>
          </a:xfrm>
          <a:prstGeom prst="rect">
            <a:avLst/>
          </a:prstGeom>
        </p:spPr>
      </p:pic>
    </p:spTree>
    <p:extLst>
      <p:ext uri="{BB962C8B-B14F-4D97-AF65-F5344CB8AC3E}">
        <p14:creationId xmlns:p14="http://schemas.microsoft.com/office/powerpoint/2010/main" val="3173928532"/>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ank_You">
    <p:spTree>
      <p:nvGrpSpPr>
        <p:cNvPr id="1" name=""/>
        <p:cNvGrpSpPr/>
        <p:nvPr/>
      </p:nvGrpSpPr>
      <p:grpSpPr>
        <a:xfrm>
          <a:off x="0" y="0"/>
          <a:ext cx="0" cy="0"/>
          <a:chOff x="0" y="0"/>
          <a:chExt cx="0" cy="0"/>
        </a:xfrm>
      </p:grpSpPr>
      <p:sp>
        <p:nvSpPr>
          <p:cNvPr id="9" name="TextBox 8"/>
          <p:cNvSpPr txBox="1"/>
          <p:nvPr/>
        </p:nvSpPr>
        <p:spPr bwMode="white">
          <a:xfrm>
            <a:off x="323850" y="2209800"/>
            <a:ext cx="11974513" cy="1905000"/>
          </a:xfrm>
          <a:prstGeom prst="rect">
            <a:avLst/>
          </a:prstGeom>
          <a:noFill/>
        </p:spPr>
        <p:txBody>
          <a:bodyPr lIns="182880" tIns="91440" rIns="146304" bIns="91440"/>
          <a:lstStyle>
            <a:lvl1pPr defTabSz="1097278">
              <a:lnSpc>
                <a:spcPct val="90000"/>
              </a:lnSpc>
              <a:spcBef>
                <a:spcPct val="0"/>
              </a:spcBef>
              <a:buNone/>
              <a:defRPr lang="en-US" sz="6600" b="0" cap="none" spc="-118" baseline="0" dirty="0" smtClean="0">
                <a:ln w="3175">
                  <a:noFill/>
                </a:ln>
                <a:solidFill>
                  <a:schemeClr val="bg1"/>
                </a:solidFill>
                <a:effectLst/>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eaLnBrk="1" fontAlgn="auto" hangingPunct="1">
              <a:spcAft>
                <a:spcPts val="0"/>
              </a:spcAft>
              <a:defRPr/>
            </a:pPr>
            <a:r>
              <a:rPr sz="11500" b="0" i="0" spc="-300" dirty="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rPr>
              <a:t>Thank you!</a:t>
            </a:r>
          </a:p>
        </p:txBody>
      </p:sp>
      <p:sp>
        <p:nvSpPr>
          <p:cNvPr id="11" name="Text Placeholder 2"/>
          <p:cNvSpPr>
            <a:spLocks noGrp="1"/>
          </p:cNvSpPr>
          <p:nvPr>
            <p:ph type="body" sz="quarter" idx="14" hasCustomPrompt="1"/>
          </p:nvPr>
        </p:nvSpPr>
        <p:spPr bwMode="white">
          <a:xfrm>
            <a:off x="323850" y="4120892"/>
            <a:ext cx="4383157" cy="5349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3" name="Text Placeholder 2"/>
          <p:cNvSpPr>
            <a:spLocks noGrp="1"/>
          </p:cNvSpPr>
          <p:nvPr>
            <p:ph type="body" sz="quarter" idx="15" hasCustomPrompt="1"/>
          </p:nvPr>
        </p:nvSpPr>
        <p:spPr bwMode="white">
          <a:xfrm>
            <a:off x="323850" y="4743972"/>
            <a:ext cx="4383157" cy="21140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a:t>
            </a:r>
          </a:p>
        </p:txBody>
      </p:sp>
      <p:sp>
        <p:nvSpPr>
          <p:cNvPr id="10" name="Text Placeholder 2"/>
          <p:cNvSpPr>
            <a:spLocks noGrp="1"/>
          </p:cNvSpPr>
          <p:nvPr>
            <p:ph type="body" sz="quarter" idx="16" hasCustomPrompt="1"/>
          </p:nvPr>
        </p:nvSpPr>
        <p:spPr bwMode="white">
          <a:xfrm>
            <a:off x="4707007" y="4120892"/>
            <a:ext cx="4379976" cy="5349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14" name="Text Placeholder 2"/>
          <p:cNvSpPr>
            <a:spLocks noGrp="1"/>
          </p:cNvSpPr>
          <p:nvPr>
            <p:ph type="body" sz="quarter" idx="17" hasCustomPrompt="1"/>
          </p:nvPr>
        </p:nvSpPr>
        <p:spPr bwMode="white">
          <a:xfrm>
            <a:off x="4707007" y="4743972"/>
            <a:ext cx="4379976" cy="21140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a:t>
            </a:r>
          </a:p>
        </p:txBody>
      </p:sp>
      <p:sp>
        <p:nvSpPr>
          <p:cNvPr id="19" name="Text Placeholder 2"/>
          <p:cNvSpPr>
            <a:spLocks noGrp="1"/>
          </p:cNvSpPr>
          <p:nvPr>
            <p:ph type="body" sz="quarter" idx="18" hasCustomPrompt="1"/>
          </p:nvPr>
        </p:nvSpPr>
        <p:spPr bwMode="white">
          <a:xfrm>
            <a:off x="9086983" y="4120892"/>
            <a:ext cx="4379976" cy="5349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Name</a:t>
            </a:r>
          </a:p>
        </p:txBody>
      </p:sp>
      <p:sp>
        <p:nvSpPr>
          <p:cNvPr id="20" name="Text Placeholder 2"/>
          <p:cNvSpPr>
            <a:spLocks noGrp="1"/>
          </p:cNvSpPr>
          <p:nvPr>
            <p:ph type="body" sz="quarter" idx="19" hasCustomPrompt="1"/>
          </p:nvPr>
        </p:nvSpPr>
        <p:spPr bwMode="white">
          <a:xfrm>
            <a:off x="9086983" y="4743972"/>
            <a:ext cx="4379976" cy="2114028"/>
          </a:xfrm>
        </p:spPr>
        <p:txBody>
          <a:bodyPr>
            <a:noAutofit/>
          </a:bodyPr>
          <a:lstStyle>
            <a:lvl1pPr marL="0" indent="0">
              <a:spcBef>
                <a:spcPts val="0"/>
              </a:spcBef>
              <a:buNone/>
              <a:defRPr lang="en-US" sz="2800" b="0" kern="1200" spc="0" baseline="0" dirty="0">
                <a:solidFill>
                  <a:schemeClr val="tx1"/>
                </a:solidFill>
                <a:latin typeface="+mn-lt"/>
                <a:ea typeface="Amazon Ember Heavy" panose="020B0803020204020204" pitchFamily="34" charset="0"/>
                <a:cs typeface="Amazon Ember Heavy" panose="020B0803020204020204" pitchFamily="34" charset="0"/>
              </a:defRPr>
            </a:lvl1pPr>
          </a:lstStyle>
          <a:p>
            <a:pPr lvl="0"/>
            <a:r>
              <a:rPr lang="en-US" dirty="0"/>
              <a:t>Speaker title</a:t>
            </a:r>
          </a:p>
        </p:txBody>
      </p:sp>
      <p:sp>
        <p:nvSpPr>
          <p:cNvPr id="15" name="TextBox 3">
            <a:extLst>
              <a:ext uri="{FF2B5EF4-FFF2-40B4-BE49-F238E27FC236}">
                <a16:creationId xmlns:a16="http://schemas.microsoft.com/office/drawing/2014/main" id="{E9909302-DA17-E74A-BFC4-206215BDB61A}"/>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2021, Amazon Web Services, Inc. or its affiliates. All rights reserved.</a:t>
            </a:r>
          </a:p>
        </p:txBody>
      </p:sp>
      <p:pic>
        <p:nvPicPr>
          <p:cNvPr id="16" name="Picture 15">
            <a:extLst>
              <a:ext uri="{FF2B5EF4-FFF2-40B4-BE49-F238E27FC236}">
                <a16:creationId xmlns:a16="http://schemas.microsoft.com/office/drawing/2014/main" id="{A7546469-789E-0B42-AB1E-E228A54ABBAA}"/>
              </a:ext>
            </a:extLst>
          </p:cNvPr>
          <p:cNvPicPr>
            <a:picLocks noChangeAspect="1"/>
          </p:cNvPicPr>
          <p:nvPr userDrawn="1"/>
        </p:nvPicPr>
        <p:blipFill rotWithShape="1">
          <a:blip r:embed="rId2"/>
          <a:srcRect b="62911"/>
          <a:stretch/>
        </p:blipFill>
        <p:spPr>
          <a:xfrm flipV="1">
            <a:off x="0" y="0"/>
            <a:ext cx="14630400" cy="904393"/>
          </a:xfrm>
          <a:prstGeom prst="rect">
            <a:avLst/>
          </a:prstGeom>
        </p:spPr>
      </p:pic>
      <p:pic>
        <p:nvPicPr>
          <p:cNvPr id="17" name="Graphic 16">
            <a:extLst>
              <a:ext uri="{FF2B5EF4-FFF2-40B4-BE49-F238E27FC236}">
                <a16:creationId xmlns:a16="http://schemas.microsoft.com/office/drawing/2014/main" id="{C8B1F9F5-374E-9A44-9ED4-8ED01558842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33480" t="-4836" r="-5316" b="41805"/>
          <a:stretch/>
        </p:blipFill>
        <p:spPr>
          <a:xfrm flipH="1" flipV="1">
            <a:off x="9815447" y="-2"/>
            <a:ext cx="4814952" cy="4032741"/>
          </a:xfrm>
          <a:prstGeom prst="rect">
            <a:avLst/>
          </a:prstGeom>
        </p:spPr>
      </p:pic>
    </p:spTree>
    <p:extLst>
      <p:ext uri="{BB962C8B-B14F-4D97-AF65-F5344CB8AC3E}">
        <p14:creationId xmlns:p14="http://schemas.microsoft.com/office/powerpoint/2010/main" val="263282836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urvey_Reminder">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7CBF2DFB-E320-FD4F-A18A-A78FF1E5C54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719" r="8589" b="19618"/>
          <a:stretch/>
        </p:blipFill>
        <p:spPr>
          <a:xfrm>
            <a:off x="9742326" y="4287187"/>
            <a:ext cx="4888073" cy="3942412"/>
          </a:xfrm>
          <a:prstGeom prst="rect">
            <a:avLst/>
          </a:prstGeom>
        </p:spPr>
      </p:pic>
      <p:sp>
        <p:nvSpPr>
          <p:cNvPr id="4" name="Oval 3"/>
          <p:cNvSpPr/>
          <p:nvPr/>
        </p:nvSpPr>
        <p:spPr bwMode="auto">
          <a:xfrm>
            <a:off x="6370320" y="1445839"/>
            <a:ext cx="1889760" cy="1889760"/>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365760" rIns="182880" bIns="146304" anchor="ctr"/>
          <a:lstStyle/>
          <a:p>
            <a:pPr algn="ctr" defTabSz="932472" eaLnBrk="1" hangingPunct="1">
              <a:lnSpc>
                <a:spcPct val="90000"/>
              </a:lnSpc>
              <a:defRPr/>
            </a:pPr>
            <a:r>
              <a:rPr lang="en-US" sz="11500" b="1" dirty="0">
                <a:gradFill>
                  <a:gsLst>
                    <a:gs pos="0">
                      <a:srgbClr val="FFFFFF"/>
                    </a:gs>
                    <a:gs pos="100000">
                      <a:srgbClr val="FFFFFF"/>
                    </a:gs>
                  </a:gsLst>
                  <a:lin ang="5400000" scaled="0"/>
                </a:gradFill>
                <a:ea typeface="Amazon Ember" panose="020B0603020204020204" pitchFamily="34" charset="0"/>
                <a:cs typeface="Amazon Ember" panose="020B0603020204020204" pitchFamily="34" charset="0"/>
              </a:rPr>
              <a:t>!</a:t>
            </a:r>
          </a:p>
        </p:txBody>
      </p:sp>
      <p:sp>
        <p:nvSpPr>
          <p:cNvPr id="2" name="TextBox 1"/>
          <p:cNvSpPr txBox="1"/>
          <p:nvPr userDrawn="1"/>
        </p:nvSpPr>
        <p:spPr>
          <a:xfrm>
            <a:off x="4286250" y="3916977"/>
            <a:ext cx="6057900" cy="1791260"/>
          </a:xfrm>
          <a:prstGeom prst="rect">
            <a:avLst/>
          </a:prstGeom>
          <a:noFill/>
        </p:spPr>
        <p:txBody>
          <a:bodyPr wrap="square" lIns="182880" tIns="146304" rIns="182880" bIns="146304" rtlCol="0">
            <a:spAutoFit/>
          </a:bodyPr>
          <a:lstStyle/>
          <a:p>
            <a:pPr algn="ctr">
              <a:lnSpc>
                <a:spcPct val="90000"/>
              </a:lnSpc>
              <a:spcAft>
                <a:spcPts val="1800"/>
              </a:spcAft>
            </a:pPr>
            <a:r>
              <a:rPr lang="en-US" sz="5400" dirty="0">
                <a:gradFill>
                  <a:gsLst>
                    <a:gs pos="2917">
                      <a:schemeClr val="tx1"/>
                    </a:gs>
                    <a:gs pos="30000">
                      <a:schemeClr val="tx1"/>
                    </a:gs>
                  </a:gsLst>
                  <a:lin ang="5400000" scaled="0"/>
                </a:gradFill>
                <a:latin typeface="Amazon Ember Light" panose="020B0403020204020204" pitchFamily="34" charset="0"/>
                <a:ea typeface="Amazon Ember Light" panose="020B0403020204020204" pitchFamily="34" charset="0"/>
                <a:cs typeface="Amazon Ember Light" panose="020B0403020204020204" pitchFamily="34" charset="0"/>
              </a:rPr>
              <a:t>Please complete the session survey</a:t>
            </a:r>
          </a:p>
        </p:txBody>
      </p:sp>
      <p:sp>
        <p:nvSpPr>
          <p:cNvPr id="7" name="TextBox 3">
            <a:extLst>
              <a:ext uri="{FF2B5EF4-FFF2-40B4-BE49-F238E27FC236}">
                <a16:creationId xmlns:a16="http://schemas.microsoft.com/office/drawing/2014/main" id="{5425DC53-3C5D-054B-90AD-3181D6D0282B}"/>
              </a:ext>
            </a:extLst>
          </p:cNvPr>
          <p:cNvSpPr txBox="1">
            <a:spLocks noChangeArrowheads="1"/>
          </p:cNvSpPr>
          <p:nvPr userDrawn="1"/>
        </p:nvSpPr>
        <p:spPr bwMode="white">
          <a:xfrm>
            <a:off x="10344150" y="7821687"/>
            <a:ext cx="3962400" cy="138112"/>
          </a:xfrm>
          <a:prstGeom prst="rect">
            <a:avLst/>
          </a:prstGeom>
          <a:noFill/>
          <a:ln>
            <a:noFill/>
          </a:ln>
        </p:spPr>
        <p:txBody>
          <a:bodyPr lIns="0" tIns="0" rIns="0" bIns="0">
            <a:spAutoFit/>
          </a:bodyPr>
          <a:lstStyle>
            <a:lvl1pPr>
              <a:defRPr>
                <a:solidFill>
                  <a:schemeClr val="tx1"/>
                </a:solidFill>
                <a:latin typeface="Amazon Ember" panose="020B0603020204020204" pitchFamily="34" charset="0"/>
              </a:defRPr>
            </a:lvl1pPr>
            <a:lvl2pPr marL="742950" indent="-285750">
              <a:defRPr>
                <a:solidFill>
                  <a:schemeClr val="tx1"/>
                </a:solidFill>
                <a:latin typeface="Amazon Ember" panose="020B0603020204020204" pitchFamily="34" charset="0"/>
              </a:defRPr>
            </a:lvl2pPr>
            <a:lvl3pPr marL="1143000" indent="-228600">
              <a:defRPr>
                <a:solidFill>
                  <a:schemeClr val="tx1"/>
                </a:solidFill>
                <a:latin typeface="Amazon Ember" panose="020B0603020204020204" pitchFamily="34" charset="0"/>
              </a:defRPr>
            </a:lvl3pPr>
            <a:lvl4pPr marL="1600200" indent="-228600">
              <a:defRPr>
                <a:solidFill>
                  <a:schemeClr val="tx1"/>
                </a:solidFill>
                <a:latin typeface="Amazon Ember" panose="020B0603020204020204" pitchFamily="34" charset="0"/>
              </a:defRPr>
            </a:lvl4pPr>
            <a:lvl5pPr marL="2057400" indent="-228600">
              <a:defRPr>
                <a:solidFill>
                  <a:schemeClr val="tx1"/>
                </a:solidFill>
                <a:latin typeface="Amazon Ember" panose="020B0603020204020204" pitchFamily="34" charset="0"/>
              </a:defRPr>
            </a:lvl5pPr>
            <a:lvl6pPr marL="2514600" indent="-228600" defTabSz="457200" fontAlgn="base">
              <a:spcBef>
                <a:spcPct val="0"/>
              </a:spcBef>
              <a:spcAft>
                <a:spcPct val="0"/>
              </a:spcAft>
              <a:defRPr>
                <a:solidFill>
                  <a:schemeClr val="tx1"/>
                </a:solidFill>
                <a:latin typeface="Amazon Ember" panose="020B0603020204020204" pitchFamily="34" charset="0"/>
              </a:defRPr>
            </a:lvl6pPr>
            <a:lvl7pPr marL="2971800" indent="-228600" defTabSz="457200" fontAlgn="base">
              <a:spcBef>
                <a:spcPct val="0"/>
              </a:spcBef>
              <a:spcAft>
                <a:spcPct val="0"/>
              </a:spcAft>
              <a:defRPr>
                <a:solidFill>
                  <a:schemeClr val="tx1"/>
                </a:solidFill>
                <a:latin typeface="Amazon Ember" panose="020B0603020204020204" pitchFamily="34" charset="0"/>
              </a:defRPr>
            </a:lvl7pPr>
            <a:lvl8pPr marL="3429000" indent="-228600" defTabSz="457200" fontAlgn="base">
              <a:spcBef>
                <a:spcPct val="0"/>
              </a:spcBef>
              <a:spcAft>
                <a:spcPct val="0"/>
              </a:spcAft>
              <a:defRPr>
                <a:solidFill>
                  <a:schemeClr val="tx1"/>
                </a:solidFill>
                <a:latin typeface="Amazon Ember" panose="020B0603020204020204" pitchFamily="34" charset="0"/>
              </a:defRPr>
            </a:lvl8pPr>
            <a:lvl9pPr marL="3886200" indent="-228600" defTabSz="457200" fontAlgn="base">
              <a:spcBef>
                <a:spcPct val="0"/>
              </a:spcBef>
              <a:spcAft>
                <a:spcPct val="0"/>
              </a:spcAft>
              <a:defRPr>
                <a:solidFill>
                  <a:schemeClr val="tx1"/>
                </a:solidFill>
                <a:latin typeface="Amazon Ember" panose="020B0603020204020204" pitchFamily="34" charset="0"/>
              </a:defRPr>
            </a:lvl9pPr>
          </a:lstStyle>
          <a:p>
            <a:pPr algn="r" defTabSz="1097212" eaLnBrk="1" fontAlgn="auto" hangingPunct="1">
              <a:spcBef>
                <a:spcPts val="0"/>
              </a:spcBef>
              <a:spcAft>
                <a:spcPts val="0"/>
              </a:spcAft>
              <a:defRPr/>
            </a:pPr>
            <a:r>
              <a:rPr lang="en-US" altLang="x-none" sz="900" dirty="0">
                <a:latin typeface="Amazon Ember" charset="0"/>
                <a:ea typeface="Amazon Ember" charset="0"/>
                <a:cs typeface="Amazon Ember" charset="0"/>
              </a:rPr>
              <a:t>© 2020, Amazon Web Services, Inc. or its affiliates. All rights reserved.</a:t>
            </a:r>
          </a:p>
        </p:txBody>
      </p:sp>
      <p:pic>
        <p:nvPicPr>
          <p:cNvPr id="10" name="Picture 9">
            <a:extLst>
              <a:ext uri="{FF2B5EF4-FFF2-40B4-BE49-F238E27FC236}">
                <a16:creationId xmlns:a16="http://schemas.microsoft.com/office/drawing/2014/main" id="{061A9543-D683-C249-A66D-02FE6A72C40F}"/>
              </a:ext>
            </a:extLst>
          </p:cNvPr>
          <p:cNvPicPr>
            <a:picLocks noChangeAspect="1"/>
          </p:cNvPicPr>
          <p:nvPr userDrawn="1"/>
        </p:nvPicPr>
        <p:blipFill>
          <a:blip r:embed="rId4"/>
          <a:stretch>
            <a:fillRect/>
          </a:stretch>
        </p:blipFill>
        <p:spPr>
          <a:xfrm>
            <a:off x="323087" y="7684030"/>
            <a:ext cx="1229735" cy="275314"/>
          </a:xfrm>
          <a:prstGeom prst="rect">
            <a:avLst/>
          </a:prstGeom>
        </p:spPr>
      </p:pic>
    </p:spTree>
    <p:extLst>
      <p:ext uri="{BB962C8B-B14F-4D97-AF65-F5344CB8AC3E}">
        <p14:creationId xmlns:p14="http://schemas.microsoft.com/office/powerpoint/2010/main" val="3359477734"/>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First/last branding slide">
    <p:spTree>
      <p:nvGrpSpPr>
        <p:cNvPr id="1" name=""/>
        <p:cNvGrpSpPr/>
        <p:nvPr/>
      </p:nvGrpSpPr>
      <p:grpSpPr>
        <a:xfrm>
          <a:off x="0" y="0"/>
          <a:ext cx="0" cy="0"/>
          <a:chOff x="0" y="0"/>
          <a:chExt cx="0" cy="0"/>
        </a:xfrm>
      </p:grpSpPr>
      <p:sp>
        <p:nvSpPr>
          <p:cNvPr id="2075" name="Rectangle 2074">
            <a:extLst>
              <a:ext uri="{FF2B5EF4-FFF2-40B4-BE49-F238E27FC236}">
                <a16:creationId xmlns:a16="http://schemas.microsoft.com/office/drawing/2014/main" id="{109666B6-CDC8-4DC7-AD5F-4D9E26AB7F71}"/>
              </a:ext>
            </a:extLst>
          </p:cNvPr>
          <p:cNvSpPr/>
          <p:nvPr userDrawn="1"/>
        </p:nvSpPr>
        <p:spPr>
          <a:xfrm>
            <a:off x="0" y="0"/>
            <a:ext cx="14630400" cy="82296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pic>
        <p:nvPicPr>
          <p:cNvPr id="3" name="Picture 2">
            <a:extLst>
              <a:ext uri="{FF2B5EF4-FFF2-40B4-BE49-F238E27FC236}">
                <a16:creationId xmlns:a16="http://schemas.microsoft.com/office/drawing/2014/main" id="{7AF63A32-8DE0-45DF-8E31-F1D627308167}"/>
              </a:ext>
            </a:extLst>
          </p:cNvPr>
          <p:cNvPicPr>
            <a:picLocks noChangeAspect="1"/>
          </p:cNvPicPr>
          <p:nvPr userDrawn="1"/>
        </p:nvPicPr>
        <p:blipFill rotWithShape="1">
          <a:blip r:embed="rId2"/>
          <a:srcRect t="3561" r="10309" b="3561"/>
          <a:stretch/>
        </p:blipFill>
        <p:spPr>
          <a:xfrm>
            <a:off x="8266175" y="0"/>
            <a:ext cx="6364226" cy="8229600"/>
          </a:xfrm>
          <a:prstGeom prst="rect">
            <a:avLst/>
          </a:prstGeom>
        </p:spPr>
      </p:pic>
      <p:sp>
        <p:nvSpPr>
          <p:cNvPr id="9" name="Rectangle 8">
            <a:extLst>
              <a:ext uri="{FF2B5EF4-FFF2-40B4-BE49-F238E27FC236}">
                <a16:creationId xmlns:a16="http://schemas.microsoft.com/office/drawing/2014/main" id="{F7EBF32D-5A47-4076-A4A8-F33D681C5468}"/>
              </a:ext>
            </a:extLst>
          </p:cNvPr>
          <p:cNvSpPr/>
          <p:nvPr userDrawn="1"/>
        </p:nvSpPr>
        <p:spPr>
          <a:xfrm>
            <a:off x="0" y="6634480"/>
            <a:ext cx="14630400" cy="1595120"/>
          </a:xfrm>
          <a:prstGeom prst="rect">
            <a:avLst/>
          </a:prstGeom>
          <a:gradFill>
            <a:gsLst>
              <a:gs pos="0">
                <a:srgbClr val="1C232F">
                  <a:alpha val="0"/>
                </a:srgbClr>
              </a:gs>
              <a:gs pos="29000">
                <a:srgbClr val="1C232F">
                  <a:alpha val="81000"/>
                </a:srgbClr>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3" name="TextBox 12">
            <a:extLst>
              <a:ext uri="{FF2B5EF4-FFF2-40B4-BE49-F238E27FC236}">
                <a16:creationId xmlns:a16="http://schemas.microsoft.com/office/drawing/2014/main" id="{EABB381A-184F-42CB-B7F3-989DC8F9F434}"/>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15" name="TextBox 14">
            <a:extLst>
              <a:ext uri="{FF2B5EF4-FFF2-40B4-BE49-F238E27FC236}">
                <a16:creationId xmlns:a16="http://schemas.microsoft.com/office/drawing/2014/main" id="{F1A1E1D6-3ACB-4F17-9795-5A2900A73770}"/>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9268" y="1572228"/>
            <a:ext cx="4563733" cy="1281374"/>
          </a:xfrm>
          <a:prstGeom prst="rect">
            <a:avLst/>
          </a:prstGeom>
        </p:spPr>
      </p:pic>
    </p:spTree>
    <p:extLst>
      <p:ext uri="{BB962C8B-B14F-4D97-AF65-F5344CB8AC3E}">
        <p14:creationId xmlns:p14="http://schemas.microsoft.com/office/powerpoint/2010/main" val="4048690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1D9CC5A-8D1B-4D42-A0DF-D46306BD2CCD}"/>
              </a:ext>
            </a:extLst>
          </p:cNvPr>
          <p:cNvSpPr/>
          <p:nvPr userDrawn="1"/>
        </p:nvSpPr>
        <p:spPr bwMode="white">
          <a:xfrm>
            <a:off x="0" y="6555942"/>
            <a:ext cx="14630400" cy="167365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pic>
        <p:nvPicPr>
          <p:cNvPr id="17" name="Picture 16">
            <a:extLst>
              <a:ext uri="{FF2B5EF4-FFF2-40B4-BE49-F238E27FC236}">
                <a16:creationId xmlns:a16="http://schemas.microsoft.com/office/drawing/2014/main" id="{B6E60348-1E59-4719-B6E0-BE551BC041D9}"/>
              </a:ext>
            </a:extLst>
          </p:cNvPr>
          <p:cNvPicPr>
            <a:picLocks noChangeAspect="1"/>
          </p:cNvPicPr>
          <p:nvPr userDrawn="1"/>
        </p:nvPicPr>
        <p:blipFill rotWithShape="1">
          <a:blip r:embed="rId2"/>
          <a:srcRect t="3561" r="10309" b="3561"/>
          <a:stretch/>
        </p:blipFill>
        <p:spPr>
          <a:xfrm>
            <a:off x="8266175" y="0"/>
            <a:ext cx="6364226" cy="8229600"/>
          </a:xfrm>
          <a:prstGeom prst="rect">
            <a:avLst/>
          </a:prstGeom>
        </p:spPr>
      </p:pic>
      <p:sp>
        <p:nvSpPr>
          <p:cNvPr id="15" name="Rectangle 14">
            <a:extLst>
              <a:ext uri="{FF2B5EF4-FFF2-40B4-BE49-F238E27FC236}">
                <a16:creationId xmlns:a16="http://schemas.microsoft.com/office/drawing/2014/main" id="{D6F6183B-268A-4019-82C6-21B55C60EFED}"/>
              </a:ext>
            </a:extLst>
          </p:cNvPr>
          <p:cNvSpPr/>
          <p:nvPr userDrawn="1"/>
        </p:nvSpPr>
        <p:spPr bwMode="white">
          <a:xfrm>
            <a:off x="0" y="0"/>
            <a:ext cx="14630400" cy="8229600"/>
          </a:xfrm>
          <a:prstGeom prst="rect">
            <a:avLst/>
          </a:prstGeom>
          <a:solidFill>
            <a:schemeClr val="bg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2" name="Text Placeholder 11"/>
          <p:cNvSpPr>
            <a:spLocks noGrp="1"/>
          </p:cNvSpPr>
          <p:nvPr>
            <p:ph type="body" sz="quarter" idx="13"/>
          </p:nvPr>
        </p:nvSpPr>
        <p:spPr>
          <a:xfrm>
            <a:off x="747133" y="4338320"/>
            <a:ext cx="9666531" cy="695958"/>
          </a:xfrm>
        </p:spPr>
        <p:txBody>
          <a:bodyPr/>
          <a:lstStyle>
            <a:lvl1pPr marL="0" indent="0" algn="l">
              <a:spcBef>
                <a:spcPts val="0"/>
              </a:spcBef>
              <a:buNone/>
              <a:defRPr>
                <a:solidFill>
                  <a:schemeClr val="accent1"/>
                </a:solidFill>
              </a:defRPr>
            </a:lvl1pPr>
          </a:lstStyle>
          <a:p>
            <a:pPr lvl="0"/>
            <a:r>
              <a:rPr lang="en-US"/>
              <a:t>Click to edit Master text styles</a:t>
            </a:r>
          </a:p>
        </p:txBody>
      </p:sp>
      <p:sp>
        <p:nvSpPr>
          <p:cNvPr id="9" name="Text Placeholder 11">
            <a:extLst>
              <a:ext uri="{FF2B5EF4-FFF2-40B4-BE49-F238E27FC236}">
                <a16:creationId xmlns:a16="http://schemas.microsoft.com/office/drawing/2014/main" id="{CCDEB63D-15F9-BB4A-8CC3-DF76D7E7B789}"/>
              </a:ext>
            </a:extLst>
          </p:cNvPr>
          <p:cNvSpPr>
            <a:spLocks noGrp="1"/>
          </p:cNvSpPr>
          <p:nvPr>
            <p:ph type="body" sz="quarter" idx="14" hasCustomPrompt="1"/>
          </p:nvPr>
        </p:nvSpPr>
        <p:spPr>
          <a:xfrm>
            <a:off x="747132" y="5448401"/>
            <a:ext cx="9666530" cy="693419"/>
          </a:xfrm>
        </p:spPr>
        <p:txBody>
          <a:bodyPr>
            <a:normAutofit/>
          </a:bodyPr>
          <a:lstStyle>
            <a:lvl1pPr marL="0" indent="0" algn="l">
              <a:spcBef>
                <a:spcPts val="0"/>
              </a:spcBef>
              <a:buNone/>
              <a:defRPr sz="2560" baseline="0">
                <a:solidFill>
                  <a:schemeClr val="tx1"/>
                </a:solidFill>
              </a:defRPr>
            </a:lvl1pPr>
          </a:lstStyle>
          <a:p>
            <a:pPr lvl="0"/>
            <a:r>
              <a:rPr lang="en-US" dirty="0"/>
              <a:t>Click to edit Presenter, Team</a:t>
            </a:r>
          </a:p>
        </p:txBody>
      </p:sp>
      <p:sp>
        <p:nvSpPr>
          <p:cNvPr id="10" name="Text Placeholder 8"/>
          <p:cNvSpPr>
            <a:spLocks noGrp="1"/>
          </p:cNvSpPr>
          <p:nvPr>
            <p:ph type="body" sz="quarter" idx="12" hasCustomPrompt="1"/>
          </p:nvPr>
        </p:nvSpPr>
        <p:spPr>
          <a:xfrm>
            <a:off x="747133" y="2915921"/>
            <a:ext cx="13151747" cy="1298024"/>
          </a:xfrm>
        </p:spPr>
        <p:txBody>
          <a:bodyPr anchor="b" anchorCtr="0">
            <a:noAutofit/>
          </a:bodyPr>
          <a:lstStyle>
            <a:lvl1pPr marL="0" indent="0" algn="l">
              <a:spcBef>
                <a:spcPts val="0"/>
              </a:spcBef>
              <a:buNone/>
              <a:defRPr sz="6400" b="1" baseline="0">
                <a:solidFill>
                  <a:schemeClr val="tx1"/>
                </a:solidFill>
                <a:latin typeface="+mj-lt"/>
              </a:defRPr>
            </a:lvl1pPr>
          </a:lstStyle>
          <a:p>
            <a:pPr lvl="0"/>
            <a:r>
              <a:rPr lang="en-US" dirty="0"/>
              <a:t>Click to edit Master title style</a:t>
            </a:r>
          </a:p>
        </p:txBody>
      </p:sp>
      <p:sp>
        <p:nvSpPr>
          <p:cNvPr id="16" name="TextBox 15">
            <a:extLst>
              <a:ext uri="{FF2B5EF4-FFF2-40B4-BE49-F238E27FC236}">
                <a16:creationId xmlns:a16="http://schemas.microsoft.com/office/drawing/2014/main" id="{D08D7F12-B356-4830-981C-6624E8067B58}"/>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18" name="TextBox 17">
            <a:extLst>
              <a:ext uri="{FF2B5EF4-FFF2-40B4-BE49-F238E27FC236}">
                <a16:creationId xmlns:a16="http://schemas.microsoft.com/office/drawing/2014/main" id="{15999762-8A43-4F40-B847-D12697DB57C5}"/>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7132" y="662009"/>
            <a:ext cx="1958011" cy="549758"/>
          </a:xfrm>
          <a:prstGeom prst="rect">
            <a:avLst/>
          </a:prstGeom>
        </p:spPr>
      </p:pic>
    </p:spTree>
    <p:extLst>
      <p:ext uri="{BB962C8B-B14F-4D97-AF65-F5344CB8AC3E}">
        <p14:creationId xmlns:p14="http://schemas.microsoft.com/office/powerpoint/2010/main" val="3335126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path" presetSubtype="0" decel="100000" fill="hold" grpId="1" nodeType="withEffect">
                                  <p:stCondLst>
                                    <p:cond delay="0"/>
                                  </p:stCondLst>
                                  <p:childTnLst>
                                    <p:animMotion origin="layout" path="M 3.95833E-6 0.0449 L 3.95833E-6 4.07407E-6 " pathEditMode="relative" rAng="0" ptsTypes="AA">
                                      <p:cBhvr>
                                        <p:cTn id="9" dur="600" fill="hold"/>
                                        <p:tgtEl>
                                          <p:spTgt spid="10"/>
                                        </p:tgtEl>
                                        <p:attrNameLst>
                                          <p:attrName>ppt_x</p:attrName>
                                          <p:attrName>ppt_y</p:attrName>
                                        </p:attrNameLst>
                                      </p:cBhvr>
                                      <p:rCtr x="0" y="-2245"/>
                                    </p:animMotion>
                                  </p:childTnLst>
                                </p:cTn>
                              </p:par>
                              <p:par>
                                <p:cTn id="10" presetID="10" presetClass="entr" presetSubtype="0" fill="hold" grpId="0" nodeType="withEffect">
                                  <p:stCondLst>
                                    <p:cond delay="10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42" presetClass="path" presetSubtype="0" decel="100000" fill="hold" grpId="1" nodeType="withEffect">
                                  <p:stCondLst>
                                    <p:cond delay="100"/>
                                  </p:stCondLst>
                                  <p:childTnLst>
                                    <p:animMotion origin="layout" path="M 3.95833E-6 0.0449 L 3.95833E-6 4.07407E-6 " pathEditMode="relative" rAng="0" ptsTypes="AA">
                                      <p:cBhvr>
                                        <p:cTn id="14" dur="600" fill="hold"/>
                                        <p:tgtEl>
                                          <p:spTgt spid="12"/>
                                        </p:tgtEl>
                                        <p:attrNameLst>
                                          <p:attrName>ppt_x</p:attrName>
                                          <p:attrName>ppt_y</p:attrName>
                                        </p:attrNameLst>
                                      </p:cBhvr>
                                      <p:rCtr x="0" y="-2245"/>
                                    </p:animMotion>
                                  </p:childTnLst>
                                </p:cTn>
                              </p:par>
                              <p:par>
                                <p:cTn id="15" presetID="10" presetClass="entr" presetSubtype="0" fill="hold" grpId="0" nodeType="withEffect">
                                  <p:stCondLst>
                                    <p:cond delay="20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42" presetClass="path" presetSubtype="0" decel="100000" fill="hold" grpId="1" nodeType="withEffect">
                                  <p:stCondLst>
                                    <p:cond delay="200"/>
                                  </p:stCondLst>
                                  <p:childTnLst>
                                    <p:animMotion origin="layout" path="M 3.95833E-6 0.0449 L 3.95833E-6 4.07407E-6 " pathEditMode="relative" rAng="0" ptsTypes="AA">
                                      <p:cBhvr>
                                        <p:cTn id="19" dur="600" fill="hold"/>
                                        <p:tgtEl>
                                          <p:spTgt spid="9"/>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tmplLst>
          <p:tmpl>
            <p:tnLst>
              <p:par>
                <p:cTn presetID="10" presetClass="entr" presetSubtype="0" fill="hold" nodeType="withEffect">
                  <p:stCondLst>
                    <p:cond delay="10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2" grpId="1"/>
      <p:bldP spid="9" grpId="0">
        <p:tmplLst>
          <p:tmpl>
            <p:tnLst>
              <p:par>
                <p:cTn presetID="10"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9" grpId="1"/>
      <p:bldP spid="10" grpId="0">
        <p:tmplLst>
          <p:tmpl>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0" grpId="1"/>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F8384DB2-857D-4745-B0D3-927D3A23F46D}"/>
              </a:ext>
            </a:extLst>
          </p:cNvPr>
          <p:cNvSpPr>
            <a:spLocks noGrp="1"/>
          </p:cNvSpPr>
          <p:nvPr>
            <p:ph type="title"/>
          </p:nvPr>
        </p:nvSpPr>
        <p:spPr>
          <a:xfrm>
            <a:off x="731520" y="457200"/>
            <a:ext cx="13167360" cy="1098298"/>
          </a:xfrm>
          <a:prstGeom prst="rect">
            <a:avLst/>
          </a:prstGeom>
        </p:spPr>
        <p:txBody>
          <a:bodyPr vert="horz" lIns="0" tIns="0" rIns="0" bIns="0" rtlCol="0" anchor="t" anchorCtr="0">
            <a:noAutofit/>
          </a:body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7F4D0DC7-B8A6-4474-B095-9DBF2E284E5D}"/>
              </a:ext>
            </a:extLst>
          </p:cNvPr>
          <p:cNvSpPr>
            <a:spLocks noGrp="1"/>
          </p:cNvSpPr>
          <p:nvPr>
            <p:ph type="body" sz="quarter" idx="10"/>
          </p:nvPr>
        </p:nvSpPr>
        <p:spPr>
          <a:xfrm>
            <a:off x="731520" y="1615440"/>
            <a:ext cx="13167360" cy="55778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8081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Reference architectur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2560D13-8614-49B1-9C9B-DCCEDD7F8DE9}"/>
              </a:ext>
            </a:extLst>
          </p:cNvPr>
          <p:cNvSpPr>
            <a:spLocks noGrp="1"/>
          </p:cNvSpPr>
          <p:nvPr>
            <p:ph type="pic" sz="quarter" idx="11" hasCustomPrompt="1"/>
          </p:nvPr>
        </p:nvSpPr>
        <p:spPr>
          <a:xfrm>
            <a:off x="731520" y="1619098"/>
            <a:ext cx="13167360" cy="5574182"/>
          </a:xfrm>
        </p:spPr>
        <p:txBody>
          <a:bodyPr tIns="914400" anchor="t" anchorCtr="0"/>
          <a:lstStyle>
            <a:lvl1pPr algn="ctr">
              <a:defRPr/>
            </a:lvl1pPr>
          </a:lstStyle>
          <a:p>
            <a:r>
              <a:rPr lang="en-US" dirty="0"/>
              <a:t>Insert reference architecture diagram</a:t>
            </a:r>
          </a:p>
        </p:txBody>
      </p:sp>
      <p:sp>
        <p:nvSpPr>
          <p:cNvPr id="4" name="Title Placeholder 1">
            <a:extLst>
              <a:ext uri="{FF2B5EF4-FFF2-40B4-BE49-F238E27FC236}">
                <a16:creationId xmlns:a16="http://schemas.microsoft.com/office/drawing/2014/main" id="{F8384DB2-857D-4745-B0D3-927D3A23F46D}"/>
              </a:ext>
            </a:extLst>
          </p:cNvPr>
          <p:cNvSpPr>
            <a:spLocks noGrp="1"/>
          </p:cNvSpPr>
          <p:nvPr>
            <p:ph type="title"/>
          </p:nvPr>
        </p:nvSpPr>
        <p:spPr>
          <a:xfrm>
            <a:off x="731520" y="457200"/>
            <a:ext cx="13167360" cy="1098298"/>
          </a:xfrm>
          <a:prstGeom prst="rect">
            <a:avLst/>
          </a:prstGeom>
        </p:spPr>
        <p:txBody>
          <a:bodyPr vert="horz" lIns="0" tIns="0" rIns="0" bIns="0" rtlCol="0" anchor="t" anchorCtr="0">
            <a:noAutofit/>
          </a:bodyPr>
          <a:lstStyle/>
          <a:p>
            <a:r>
              <a:rPr lang="en-US"/>
              <a:t>Click to edit Master title style</a:t>
            </a:r>
            <a:endParaRPr lang="en-US" dirty="0"/>
          </a:p>
        </p:txBody>
      </p:sp>
    </p:spTree>
    <p:extLst>
      <p:ext uri="{BB962C8B-B14F-4D97-AF65-F5344CB8AC3E}">
        <p14:creationId xmlns:p14="http://schemas.microsoft.com/office/powerpoint/2010/main" val="1914322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Slide Option 1">
    <p:bg>
      <p:bgRef idx="1001">
        <a:schemeClr val="bg1"/>
      </p:bgRef>
    </p:bg>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C60E932C-F8AA-4F65-90B7-C4FE6CC32F84}"/>
              </a:ext>
            </a:extLst>
          </p:cNvPr>
          <p:cNvSpPr/>
          <p:nvPr userDrawn="1"/>
        </p:nvSpPr>
        <p:spPr>
          <a:xfrm>
            <a:off x="0" y="0"/>
            <a:ext cx="14630400" cy="82296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pic>
        <p:nvPicPr>
          <p:cNvPr id="2" name="Picture 1">
            <a:extLst>
              <a:ext uri="{FF2B5EF4-FFF2-40B4-BE49-F238E27FC236}">
                <a16:creationId xmlns:a16="http://schemas.microsoft.com/office/drawing/2014/main" id="{2141DA6E-C6F6-4652-9F42-CE18653A1A18}"/>
              </a:ext>
            </a:extLst>
          </p:cNvPr>
          <p:cNvPicPr>
            <a:picLocks noChangeAspect="1"/>
          </p:cNvPicPr>
          <p:nvPr userDrawn="1"/>
        </p:nvPicPr>
        <p:blipFill>
          <a:blip r:embed="rId2"/>
          <a:stretch>
            <a:fillRect/>
          </a:stretch>
        </p:blipFill>
        <p:spPr>
          <a:xfrm>
            <a:off x="9335763" y="0"/>
            <a:ext cx="5294637" cy="8229600"/>
          </a:xfrm>
          <a:prstGeom prst="rect">
            <a:avLst/>
          </a:prstGeom>
        </p:spPr>
      </p:pic>
      <p:sp>
        <p:nvSpPr>
          <p:cNvPr id="85" name="Rectangle 84">
            <a:extLst>
              <a:ext uri="{FF2B5EF4-FFF2-40B4-BE49-F238E27FC236}">
                <a16:creationId xmlns:a16="http://schemas.microsoft.com/office/drawing/2014/main" id="{3AF2D64E-7699-4B5F-988B-3F2116A9E197}"/>
              </a:ext>
            </a:extLst>
          </p:cNvPr>
          <p:cNvSpPr/>
          <p:nvPr userDrawn="1"/>
        </p:nvSpPr>
        <p:spPr bwMode="white">
          <a:xfrm>
            <a:off x="0" y="0"/>
            <a:ext cx="14630400" cy="8229600"/>
          </a:xfrm>
          <a:prstGeom prst="rect">
            <a:avLst/>
          </a:prstGeom>
          <a:solidFill>
            <a:schemeClr val="bg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83" name="TextBox 82">
            <a:extLst>
              <a:ext uri="{FF2B5EF4-FFF2-40B4-BE49-F238E27FC236}">
                <a16:creationId xmlns:a16="http://schemas.microsoft.com/office/drawing/2014/main" id="{06E59C74-BA02-4D75-AAE3-21544EDF8921}"/>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79" name="Text Placeholder 11">
            <a:extLst>
              <a:ext uri="{FF2B5EF4-FFF2-40B4-BE49-F238E27FC236}">
                <a16:creationId xmlns:a16="http://schemas.microsoft.com/office/drawing/2014/main" id="{74B13E59-08A4-4875-A074-5CB651569D5A}"/>
              </a:ext>
            </a:extLst>
          </p:cNvPr>
          <p:cNvSpPr>
            <a:spLocks noGrp="1"/>
          </p:cNvSpPr>
          <p:nvPr userDrawn="1">
            <p:ph type="body" sz="quarter" idx="13" hasCustomPrompt="1"/>
          </p:nvPr>
        </p:nvSpPr>
        <p:spPr>
          <a:xfrm>
            <a:off x="747133" y="4338320"/>
            <a:ext cx="9666531" cy="695958"/>
          </a:xfrm>
        </p:spPr>
        <p:txBody>
          <a:bodyPr/>
          <a:lstStyle>
            <a:lvl1pPr marL="0" indent="0" algn="l">
              <a:spcBef>
                <a:spcPts val="0"/>
              </a:spcBef>
              <a:buNone/>
              <a:defRPr>
                <a:solidFill>
                  <a:schemeClr val="accent1"/>
                </a:solidFill>
              </a:defRPr>
            </a:lvl1pPr>
          </a:lstStyle>
          <a:p>
            <a:pPr lvl="0"/>
            <a:r>
              <a:rPr lang="en-US" dirty="0"/>
              <a:t>Section subhead</a:t>
            </a:r>
          </a:p>
        </p:txBody>
      </p:sp>
      <p:sp>
        <p:nvSpPr>
          <p:cNvPr id="80" name="Text Placeholder 8">
            <a:extLst>
              <a:ext uri="{FF2B5EF4-FFF2-40B4-BE49-F238E27FC236}">
                <a16:creationId xmlns:a16="http://schemas.microsoft.com/office/drawing/2014/main" id="{9981F4FC-DF7D-4205-8E45-D56DFCD45C39}"/>
              </a:ext>
            </a:extLst>
          </p:cNvPr>
          <p:cNvSpPr>
            <a:spLocks noGrp="1"/>
          </p:cNvSpPr>
          <p:nvPr userDrawn="1">
            <p:ph type="body" sz="quarter" idx="12" hasCustomPrompt="1"/>
          </p:nvPr>
        </p:nvSpPr>
        <p:spPr>
          <a:xfrm>
            <a:off x="747133" y="2915921"/>
            <a:ext cx="13151747" cy="1298024"/>
          </a:xfrm>
        </p:spPr>
        <p:txBody>
          <a:bodyPr anchor="b" anchorCtr="0">
            <a:noAutofit/>
          </a:bodyPr>
          <a:lstStyle>
            <a:lvl1pPr marL="0" indent="0" algn="l">
              <a:spcBef>
                <a:spcPts val="0"/>
              </a:spcBef>
              <a:buNone/>
              <a:defRPr sz="6400" b="1" baseline="0">
                <a:solidFill>
                  <a:schemeClr val="tx1"/>
                </a:solidFill>
                <a:latin typeface="+mj-lt"/>
              </a:defRPr>
            </a:lvl1pPr>
          </a:lstStyle>
          <a:p>
            <a:pPr lvl="0"/>
            <a:r>
              <a:rPr lang="en-US" dirty="0"/>
              <a:t>Section header</a:t>
            </a:r>
          </a:p>
        </p:txBody>
      </p:sp>
      <p:sp>
        <p:nvSpPr>
          <p:cNvPr id="87" name="TextBox 86">
            <a:extLst>
              <a:ext uri="{FF2B5EF4-FFF2-40B4-BE49-F238E27FC236}">
                <a16:creationId xmlns:a16="http://schemas.microsoft.com/office/drawing/2014/main" id="{BE52B3DC-95D4-43F4-835D-BF10B7DDD102}"/>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7133" y="7658389"/>
            <a:ext cx="1302694" cy="365762"/>
          </a:xfrm>
          <a:prstGeom prst="rect">
            <a:avLst/>
          </a:prstGeom>
        </p:spPr>
      </p:pic>
    </p:spTree>
    <p:extLst>
      <p:ext uri="{BB962C8B-B14F-4D97-AF65-F5344CB8AC3E}">
        <p14:creationId xmlns:p14="http://schemas.microsoft.com/office/powerpoint/2010/main" val="11871765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Slide Option 2">
    <p:bg>
      <p:bgRef idx="1001">
        <a:schemeClr val="bg1"/>
      </p:bgRef>
    </p:bg>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C60E932C-F8AA-4F65-90B7-C4FE6CC32F84}"/>
              </a:ext>
            </a:extLst>
          </p:cNvPr>
          <p:cNvSpPr/>
          <p:nvPr userDrawn="1"/>
        </p:nvSpPr>
        <p:spPr bwMode="white">
          <a:xfrm>
            <a:off x="0" y="0"/>
            <a:ext cx="14630400" cy="82296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pic>
        <p:nvPicPr>
          <p:cNvPr id="15" name="Picture 14">
            <a:extLst>
              <a:ext uri="{FF2B5EF4-FFF2-40B4-BE49-F238E27FC236}">
                <a16:creationId xmlns:a16="http://schemas.microsoft.com/office/drawing/2014/main" id="{C4D3E297-925D-4089-99FB-7673F7BA9ECA}"/>
              </a:ext>
            </a:extLst>
          </p:cNvPr>
          <p:cNvPicPr>
            <a:picLocks noChangeAspect="1"/>
          </p:cNvPicPr>
          <p:nvPr userDrawn="1"/>
        </p:nvPicPr>
        <p:blipFill rotWithShape="1">
          <a:blip r:embed="rId2"/>
          <a:srcRect t="3561" r="10309" b="3561"/>
          <a:stretch/>
        </p:blipFill>
        <p:spPr>
          <a:xfrm>
            <a:off x="8266175" y="0"/>
            <a:ext cx="6364226" cy="8229600"/>
          </a:xfrm>
          <a:prstGeom prst="rect">
            <a:avLst/>
          </a:prstGeom>
        </p:spPr>
      </p:pic>
      <p:sp>
        <p:nvSpPr>
          <p:cNvPr id="10" name="Rectangle 9">
            <a:extLst>
              <a:ext uri="{FF2B5EF4-FFF2-40B4-BE49-F238E27FC236}">
                <a16:creationId xmlns:a16="http://schemas.microsoft.com/office/drawing/2014/main" id="{CA8EA768-21E2-47D5-BF0A-4E3BC354505B}"/>
              </a:ext>
            </a:extLst>
          </p:cNvPr>
          <p:cNvSpPr/>
          <p:nvPr userDrawn="1"/>
        </p:nvSpPr>
        <p:spPr bwMode="white">
          <a:xfrm>
            <a:off x="0" y="0"/>
            <a:ext cx="14630400" cy="8229600"/>
          </a:xfrm>
          <a:prstGeom prst="rect">
            <a:avLst/>
          </a:prstGeom>
          <a:solidFill>
            <a:schemeClr val="bg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83" name="TextBox 82">
            <a:extLst>
              <a:ext uri="{FF2B5EF4-FFF2-40B4-BE49-F238E27FC236}">
                <a16:creationId xmlns:a16="http://schemas.microsoft.com/office/drawing/2014/main" id="{06E59C74-BA02-4D75-AAE3-21544EDF8921}"/>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79" name="Text Placeholder 11">
            <a:extLst>
              <a:ext uri="{FF2B5EF4-FFF2-40B4-BE49-F238E27FC236}">
                <a16:creationId xmlns:a16="http://schemas.microsoft.com/office/drawing/2014/main" id="{74B13E59-08A4-4875-A074-5CB651569D5A}"/>
              </a:ext>
            </a:extLst>
          </p:cNvPr>
          <p:cNvSpPr>
            <a:spLocks noGrp="1"/>
          </p:cNvSpPr>
          <p:nvPr userDrawn="1">
            <p:ph type="body" sz="quarter" idx="13" hasCustomPrompt="1"/>
          </p:nvPr>
        </p:nvSpPr>
        <p:spPr>
          <a:xfrm>
            <a:off x="747133" y="4338320"/>
            <a:ext cx="9666531" cy="695958"/>
          </a:xfrm>
        </p:spPr>
        <p:txBody>
          <a:bodyPr/>
          <a:lstStyle>
            <a:lvl1pPr marL="0" indent="0" algn="l">
              <a:spcBef>
                <a:spcPts val="0"/>
              </a:spcBef>
              <a:buNone/>
              <a:defRPr>
                <a:solidFill>
                  <a:schemeClr val="accent1"/>
                </a:solidFill>
              </a:defRPr>
            </a:lvl1pPr>
          </a:lstStyle>
          <a:p>
            <a:pPr lvl="0"/>
            <a:r>
              <a:rPr lang="en-US" dirty="0"/>
              <a:t>Section subhead</a:t>
            </a:r>
          </a:p>
        </p:txBody>
      </p:sp>
      <p:sp>
        <p:nvSpPr>
          <p:cNvPr id="80" name="Text Placeholder 8">
            <a:extLst>
              <a:ext uri="{FF2B5EF4-FFF2-40B4-BE49-F238E27FC236}">
                <a16:creationId xmlns:a16="http://schemas.microsoft.com/office/drawing/2014/main" id="{9981F4FC-DF7D-4205-8E45-D56DFCD45C39}"/>
              </a:ext>
            </a:extLst>
          </p:cNvPr>
          <p:cNvSpPr>
            <a:spLocks noGrp="1"/>
          </p:cNvSpPr>
          <p:nvPr userDrawn="1">
            <p:ph type="body" sz="quarter" idx="12" hasCustomPrompt="1"/>
          </p:nvPr>
        </p:nvSpPr>
        <p:spPr>
          <a:xfrm>
            <a:off x="747133" y="2915921"/>
            <a:ext cx="13151747" cy="1298024"/>
          </a:xfrm>
        </p:spPr>
        <p:txBody>
          <a:bodyPr anchor="b" anchorCtr="0">
            <a:noAutofit/>
          </a:bodyPr>
          <a:lstStyle>
            <a:lvl1pPr marL="0" indent="0" algn="l">
              <a:spcBef>
                <a:spcPts val="0"/>
              </a:spcBef>
              <a:buNone/>
              <a:defRPr sz="6400" b="1" baseline="0">
                <a:solidFill>
                  <a:schemeClr val="tx1"/>
                </a:solidFill>
                <a:latin typeface="+mj-lt"/>
              </a:defRPr>
            </a:lvl1pPr>
          </a:lstStyle>
          <a:p>
            <a:pPr lvl="0"/>
            <a:r>
              <a:rPr lang="en-US" dirty="0"/>
              <a:t>Section header</a:t>
            </a:r>
          </a:p>
        </p:txBody>
      </p:sp>
      <p:sp>
        <p:nvSpPr>
          <p:cNvPr id="12" name="TextBox 11">
            <a:extLst>
              <a:ext uri="{FF2B5EF4-FFF2-40B4-BE49-F238E27FC236}">
                <a16:creationId xmlns:a16="http://schemas.microsoft.com/office/drawing/2014/main" id="{AA33287B-3D4C-4917-B5E1-135E73E7BE57}"/>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7133" y="7658389"/>
            <a:ext cx="1302694" cy="365762"/>
          </a:xfrm>
          <a:prstGeom prst="rect">
            <a:avLst/>
          </a:prstGeom>
        </p:spPr>
      </p:pic>
    </p:spTree>
    <p:extLst>
      <p:ext uri="{BB962C8B-B14F-4D97-AF65-F5344CB8AC3E}">
        <p14:creationId xmlns:p14="http://schemas.microsoft.com/office/powerpoint/2010/main" val="2479657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Analyst ratings slide_1">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35178" y="1643365"/>
            <a:ext cx="6305702" cy="767715"/>
          </a:xfrm>
        </p:spPr>
        <p:txBody>
          <a:bodyPr anchor="t" anchorCtr="0">
            <a:noAutofit/>
          </a:bodyPr>
          <a:lstStyle>
            <a:lvl1pPr marL="0" indent="0">
              <a:buNone/>
              <a:defRPr sz="2240" b="1">
                <a:solidFill>
                  <a:schemeClr val="tx1"/>
                </a:solidFill>
              </a:defRPr>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dirty="0"/>
              <a:t>Click to edit Master text styles</a:t>
            </a:r>
          </a:p>
        </p:txBody>
      </p:sp>
      <p:sp>
        <p:nvSpPr>
          <p:cNvPr id="11" name="Title 1"/>
          <p:cNvSpPr>
            <a:spLocks noGrp="1"/>
          </p:cNvSpPr>
          <p:nvPr>
            <p:ph type="title"/>
          </p:nvPr>
        </p:nvSpPr>
        <p:spPr>
          <a:xfrm>
            <a:off x="731520" y="457200"/>
            <a:ext cx="13167360" cy="1097280"/>
          </a:xfrm>
        </p:spPr>
        <p:txBody>
          <a:bodyPr>
            <a:normAutofit/>
          </a:bodyPr>
          <a:lstStyle>
            <a:lvl1pPr>
              <a:defRPr sz="4480" b="1">
                <a:solidFill>
                  <a:schemeClr val="accent1"/>
                </a:solidFill>
              </a:defRPr>
            </a:lvl1pPr>
          </a:lstStyle>
          <a:p>
            <a:r>
              <a:rPr lang="en-US"/>
              <a:t>Click to edit Master title style</a:t>
            </a:r>
            <a:endParaRPr lang="en-US" dirty="0"/>
          </a:p>
        </p:txBody>
      </p:sp>
      <p:sp>
        <p:nvSpPr>
          <p:cNvPr id="15" name="Text Placeholder 4"/>
          <p:cNvSpPr>
            <a:spLocks noGrp="1"/>
          </p:cNvSpPr>
          <p:nvPr>
            <p:ph type="body" sz="quarter" idx="3"/>
          </p:nvPr>
        </p:nvSpPr>
        <p:spPr>
          <a:xfrm>
            <a:off x="7593178" y="1643365"/>
            <a:ext cx="6305702" cy="767715"/>
          </a:xfrm>
        </p:spPr>
        <p:txBody>
          <a:bodyPr anchor="t" anchorCtr="0">
            <a:noAutofit/>
          </a:bodyPr>
          <a:lstStyle>
            <a:lvl1pPr marL="0" indent="0">
              <a:buNone/>
              <a:defRPr sz="2240" b="1">
                <a:solidFill>
                  <a:schemeClr val="tx1"/>
                </a:solidFill>
              </a:defRPr>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7" name="Content Placeholder 2">
            <a:extLst>
              <a:ext uri="{FF2B5EF4-FFF2-40B4-BE49-F238E27FC236}">
                <a16:creationId xmlns:a16="http://schemas.microsoft.com/office/drawing/2014/main" id="{5AA54E83-8B55-4A1E-B664-42F2DCDA3B1B}"/>
              </a:ext>
            </a:extLst>
          </p:cNvPr>
          <p:cNvSpPr>
            <a:spLocks noGrp="1"/>
          </p:cNvSpPr>
          <p:nvPr>
            <p:ph sz="half" idx="10"/>
          </p:nvPr>
        </p:nvSpPr>
        <p:spPr>
          <a:xfrm>
            <a:off x="731520" y="2590802"/>
            <a:ext cx="6309360" cy="4602480"/>
          </a:xfrm>
        </p:spPr>
        <p:txBody>
          <a:bodyPr/>
          <a:lstStyle>
            <a:lvl1pPr>
              <a:defRPr sz="2240">
                <a:solidFill>
                  <a:schemeClr val="tx1"/>
                </a:solidFill>
              </a:defRPr>
            </a:lvl1pPr>
            <a:lvl2pPr>
              <a:defRPr sz="1920">
                <a:solidFill>
                  <a:schemeClr val="tx1"/>
                </a:solidFill>
              </a:defRPr>
            </a:lvl2pPr>
            <a:lvl3pPr>
              <a:defRPr sz="1680">
                <a:solidFill>
                  <a:schemeClr val="tx1"/>
                </a:solidFill>
              </a:defRPr>
            </a:lvl3pPr>
            <a:lvl4pPr>
              <a:defRPr sz="1680">
                <a:solidFill>
                  <a:schemeClr val="tx1"/>
                </a:solidFill>
              </a:defRPr>
            </a:lvl4pPr>
            <a:lvl5pPr>
              <a:defRPr sz="1680">
                <a:solidFill>
                  <a:schemeClr val="tx1"/>
                </a:solidFill>
              </a:defRPr>
            </a:lvl5pPr>
            <a:lvl6pPr>
              <a:defRPr sz="2880"/>
            </a:lvl6pPr>
            <a:lvl7pPr>
              <a:defRPr sz="2880"/>
            </a:lvl7pPr>
            <a:lvl8pPr>
              <a:defRPr sz="2880"/>
            </a:lvl8pPr>
            <a:lvl9pPr>
              <a:defRPr sz="288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3">
            <a:extLst>
              <a:ext uri="{FF2B5EF4-FFF2-40B4-BE49-F238E27FC236}">
                <a16:creationId xmlns:a16="http://schemas.microsoft.com/office/drawing/2014/main" id="{D2262FEC-F99E-47D1-9B40-F82335657014}"/>
              </a:ext>
            </a:extLst>
          </p:cNvPr>
          <p:cNvSpPr>
            <a:spLocks noGrp="1"/>
          </p:cNvSpPr>
          <p:nvPr>
            <p:ph sz="half" idx="2"/>
          </p:nvPr>
        </p:nvSpPr>
        <p:spPr>
          <a:xfrm>
            <a:off x="7589520" y="2590802"/>
            <a:ext cx="6309360" cy="4602480"/>
          </a:xfrm>
        </p:spPr>
        <p:txBody>
          <a:bodyPr/>
          <a:lstStyle>
            <a:lvl1pPr>
              <a:defRPr sz="2240">
                <a:solidFill>
                  <a:schemeClr val="tx1"/>
                </a:solidFill>
              </a:defRPr>
            </a:lvl1pPr>
            <a:lvl2pPr>
              <a:defRPr sz="1920">
                <a:solidFill>
                  <a:schemeClr val="tx1"/>
                </a:solidFill>
              </a:defRPr>
            </a:lvl2pPr>
            <a:lvl3pPr>
              <a:defRPr sz="1680">
                <a:solidFill>
                  <a:schemeClr val="tx1"/>
                </a:solidFill>
              </a:defRPr>
            </a:lvl3pPr>
            <a:lvl4pPr>
              <a:defRPr sz="1680">
                <a:solidFill>
                  <a:schemeClr val="tx1"/>
                </a:solidFill>
              </a:defRPr>
            </a:lvl4pPr>
            <a:lvl5pPr>
              <a:defRPr sz="1680">
                <a:solidFill>
                  <a:schemeClr val="tx1"/>
                </a:solidFill>
              </a:defRPr>
            </a:lvl5pPr>
            <a:lvl6pPr>
              <a:defRPr sz="2880"/>
            </a:lvl6pPr>
            <a:lvl7pPr>
              <a:defRPr sz="2880"/>
            </a:lvl7pPr>
            <a:lvl8pPr>
              <a:defRPr sz="2880"/>
            </a:lvl8pPr>
            <a:lvl9pPr>
              <a:defRPr sz="288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29755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Only">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72DE085-2AC6-8547-A953-839B51397256}"/>
              </a:ext>
            </a:extLst>
          </p:cNvPr>
          <p:cNvSpPr>
            <a:spLocks noGrp="1"/>
          </p:cNvSpPr>
          <p:nvPr>
            <p:ph type="title" hasCustomPrompt="1"/>
          </p:nvPr>
        </p:nvSpPr>
        <p:spPr>
          <a:xfrm>
            <a:off x="323850" y="342900"/>
            <a:ext cx="13982827" cy="816049"/>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only layout – Type title here</a:t>
            </a:r>
          </a:p>
        </p:txBody>
      </p:sp>
    </p:spTree>
    <p:extLst>
      <p:ext uri="{BB962C8B-B14F-4D97-AF65-F5344CB8AC3E}">
        <p14:creationId xmlns:p14="http://schemas.microsoft.com/office/powerpoint/2010/main" val="134249644"/>
      </p:ext>
    </p:extLst>
  </p:cSld>
  <p:clrMapOvr>
    <a:overrideClrMapping bg1="dk1" tx1="lt1" bg2="dk2" tx2="lt2" accent1="accent1" accent2="accent2" accent3="accent3" accent4="accent4" accent5="accent5" accent6="accent6" hlink="hlink" folHlink="folHlink"/>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Analyst ratings slide_2">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35178" y="1643365"/>
            <a:ext cx="13163702" cy="767715"/>
          </a:xfrm>
        </p:spPr>
        <p:txBody>
          <a:bodyPr anchor="t" anchorCtr="0">
            <a:noAutofit/>
          </a:bodyPr>
          <a:lstStyle>
            <a:lvl1pPr marL="0" indent="0">
              <a:buNone/>
              <a:defRPr sz="2240" b="1">
                <a:solidFill>
                  <a:schemeClr val="tx1"/>
                </a:solidFill>
              </a:defRPr>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dirty="0"/>
              <a:t>Click to edit Master text styles</a:t>
            </a:r>
          </a:p>
        </p:txBody>
      </p:sp>
      <p:sp>
        <p:nvSpPr>
          <p:cNvPr id="11" name="Title 1"/>
          <p:cNvSpPr>
            <a:spLocks noGrp="1"/>
          </p:cNvSpPr>
          <p:nvPr>
            <p:ph type="title"/>
          </p:nvPr>
        </p:nvSpPr>
        <p:spPr>
          <a:xfrm>
            <a:off x="731520" y="457200"/>
            <a:ext cx="13167360" cy="1097280"/>
          </a:xfrm>
        </p:spPr>
        <p:txBody>
          <a:bodyPr>
            <a:normAutofit/>
          </a:bodyPr>
          <a:lstStyle>
            <a:lvl1pPr>
              <a:defRPr sz="4480" b="1">
                <a:solidFill>
                  <a:schemeClr val="accent1"/>
                </a:solidFill>
              </a:defRPr>
            </a:lvl1pPr>
          </a:lstStyle>
          <a:p>
            <a:r>
              <a:rPr lang="en-US"/>
              <a:t>Click to edit Master title style</a:t>
            </a:r>
            <a:endParaRPr lang="en-US" dirty="0"/>
          </a:p>
        </p:txBody>
      </p:sp>
      <p:sp>
        <p:nvSpPr>
          <p:cNvPr id="5" name="Content Placeholder 3">
            <a:extLst>
              <a:ext uri="{FF2B5EF4-FFF2-40B4-BE49-F238E27FC236}">
                <a16:creationId xmlns:a16="http://schemas.microsoft.com/office/drawing/2014/main" id="{D2F4F110-3394-491E-B243-9B090463E8AF}"/>
              </a:ext>
            </a:extLst>
          </p:cNvPr>
          <p:cNvSpPr>
            <a:spLocks noGrp="1"/>
          </p:cNvSpPr>
          <p:nvPr>
            <p:ph sz="quarter" idx="11" hasCustomPrompt="1"/>
          </p:nvPr>
        </p:nvSpPr>
        <p:spPr>
          <a:xfrm>
            <a:off x="731520" y="2712720"/>
            <a:ext cx="13167360" cy="4480560"/>
          </a:xfrm>
          <a:noFill/>
        </p:spPr>
        <p:txBody>
          <a:bodyPr/>
          <a:lstStyle>
            <a:lvl1pPr marL="0" indent="0">
              <a:buNone/>
              <a:defRPr lang="en-US" sz="1760">
                <a:solidFill>
                  <a:schemeClr val="accent1"/>
                </a:solidFill>
                <a:effectLst/>
                <a:latin typeface="Lucida Console" panose="020B0609040504020204" pitchFamily="49" charset="0"/>
              </a:defRPr>
            </a:lvl1pPr>
            <a:lvl2pPr marL="731520" indent="0">
              <a:buNone/>
              <a:defRPr>
                <a:latin typeface="Lucida Console" panose="020B0609040504020204" pitchFamily="49" charset="0"/>
              </a:defRPr>
            </a:lvl2pPr>
            <a:lvl3pPr marL="1463040" indent="0">
              <a:buNone/>
              <a:defRPr>
                <a:latin typeface="Lucida Console" panose="020B0609040504020204" pitchFamily="49" charset="0"/>
              </a:defRPr>
            </a:lvl3pPr>
            <a:lvl4pPr marL="2194560" indent="0">
              <a:buNone/>
              <a:defRPr>
                <a:latin typeface="Lucida Console" panose="020B0609040504020204" pitchFamily="49" charset="0"/>
              </a:defRPr>
            </a:lvl4pPr>
            <a:lvl5pPr marL="2926080" indent="0">
              <a:buNone/>
              <a:defRPr>
                <a:latin typeface="Lucida Console" panose="020B0609040504020204" pitchFamily="49" charset="0"/>
              </a:defRPr>
            </a:lvl5pPr>
          </a:lstStyle>
          <a:p>
            <a:r>
              <a:rPr lang="en-US" sz="2240" dirty="0">
                <a:effectLst/>
                <a:latin typeface="Lucida Console" panose="020B0609040504020204" pitchFamily="49" charset="0"/>
                <a:ea typeface="Calibri" panose="020F0502020204030204" pitchFamily="34" charset="0"/>
                <a:cs typeface="Consolas" panose="020B0609020204030204" pitchFamily="49" charset="0"/>
              </a:rPr>
              <a:t>; Syntax Test file for 68k Assembly code</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en-US" sz="2240" dirty="0">
                <a:effectLst/>
                <a:latin typeface="Lucida Console" panose="020B0609040504020204" pitchFamily="49" charset="0"/>
                <a:ea typeface="Calibri" panose="020F0502020204030204" pitchFamily="34" charset="0"/>
                <a:cs typeface="Consolas" panose="020B0609020204030204" pitchFamily="49" charset="0"/>
              </a:rPr>
              <a:t>; Some comments about this file</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en-US" sz="2240" dirty="0">
                <a:effectLst/>
                <a:latin typeface="Lucida Console" panose="020B0609040504020204" pitchFamily="49" charset="0"/>
                <a:ea typeface="Calibri" panose="020F0502020204030204" pitchFamily="34" charset="0"/>
                <a:cs typeface="Consolas" panose="020B0609020204030204" pitchFamily="49" charset="0"/>
              </a:rPr>
              <a:t>.D0 00000000</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en-US" sz="2240" dirty="0">
                <a:effectLst/>
                <a:latin typeface="Lucida Console" panose="020B0609040504020204" pitchFamily="49" charset="0"/>
                <a:ea typeface="Calibri" panose="020F0502020204030204" pitchFamily="34" charset="0"/>
                <a:cs typeface="Consolas" panose="020B0609020204030204" pitchFamily="49" charset="0"/>
              </a:rPr>
              <a:t>MS 2100 00000002</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en-US" sz="2240" dirty="0">
                <a:effectLst/>
                <a:latin typeface="Lucida Console" panose="020B0609040504020204" pitchFamily="49" charset="0"/>
                <a:ea typeface="Calibri" panose="020F0502020204030204" pitchFamily="34" charset="0"/>
                <a:cs typeface="Consolas" panose="020B0609020204030204" pitchFamily="49" charset="0"/>
              </a:rPr>
              <a:t>MM 2000;DI</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en-US" sz="2240" dirty="0">
                <a:effectLst/>
                <a:latin typeface="Lucida Console" panose="020B0609040504020204" pitchFamily="49" charset="0"/>
                <a:ea typeface="Calibri" panose="020F0502020204030204" pitchFamily="34" charset="0"/>
                <a:cs typeface="Consolas" panose="020B0609020204030204" pitchFamily="49" charset="0"/>
              </a:rPr>
              <a:t> LEA.L $002100,A1</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en-US" sz="2240" dirty="0">
                <a:effectLst/>
                <a:latin typeface="Lucida Console" panose="020B0609040504020204" pitchFamily="49" charset="0"/>
                <a:ea typeface="Calibri" panose="020F0502020204030204" pitchFamily="34" charset="0"/>
                <a:cs typeface="Consolas" panose="020B0609020204030204" pitchFamily="49" charset="0"/>
              </a:rPr>
              <a:t> MOVE.L #2,-(A1)</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sk-SK" sz="2240" dirty="0">
                <a:effectLst/>
                <a:latin typeface="Lucida Console" panose="020B0609040504020204" pitchFamily="49" charset="0"/>
                <a:ea typeface="Calibri" panose="020F0502020204030204" pitchFamily="34" charset="0"/>
                <a:cs typeface="Consolas" panose="020B0609020204030204" pitchFamily="49" charset="0"/>
              </a:rPr>
              <a:t> BSR $00002050</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sk-SK" sz="2240" dirty="0">
                <a:effectLst/>
                <a:latin typeface="Lucida Console" panose="020B0609040504020204" pitchFamily="49" charset="0"/>
                <a:ea typeface="Calibri" panose="020F0502020204030204" pitchFamily="34" charset="0"/>
                <a:cs typeface="Consolas" panose="020B0609020204030204" pitchFamily="49" charset="0"/>
              </a:rPr>
              <a:t>MM 2050;DI</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sk-SK" sz="2240" dirty="0">
                <a:effectLst/>
                <a:latin typeface="Lucida Console" panose="020B0609040504020204" pitchFamily="49" charset="0"/>
                <a:ea typeface="Calibri" panose="020F0502020204030204" pitchFamily="34" charset="0"/>
                <a:cs typeface="Consolas" panose="020B0609020204030204" pitchFamily="49" charset="0"/>
              </a:rPr>
              <a:t> MOVE.L (A1)+,D1</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a:p>
            <a:r>
              <a:rPr lang="sk-SK" sz="2240" dirty="0">
                <a:effectLst/>
                <a:latin typeface="Lucida Console" panose="020B0609040504020204" pitchFamily="49" charset="0"/>
                <a:ea typeface="Calibri" panose="020F0502020204030204" pitchFamily="34" charset="0"/>
                <a:cs typeface="Consolas" panose="020B0609020204030204" pitchFamily="49" charset="0"/>
              </a:rPr>
              <a:t> MOVE.L (A1),D2</a:t>
            </a:r>
            <a:endParaRPr lang="en-US" sz="176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57392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457200"/>
            <a:ext cx="13167360" cy="1098298"/>
          </a:xfrm>
          <a:prstGeom prst="rect">
            <a:avLst/>
          </a:prstGeom>
        </p:spPr>
        <p:txBody>
          <a:bodyPr vert="horz" lIns="0" tIns="0" rIns="0" bIns="0" rtlCol="0" anchor="t" anchorCtr="0">
            <a:noAutofit/>
          </a:bodyPr>
          <a:lstStyle/>
          <a:p>
            <a:r>
              <a:rPr lang="en-US"/>
              <a:t>Click to edit Master title style</a:t>
            </a:r>
            <a:endParaRPr lang="en-US" dirty="0"/>
          </a:p>
        </p:txBody>
      </p:sp>
    </p:spTree>
    <p:extLst>
      <p:ext uri="{BB962C8B-B14F-4D97-AF65-F5344CB8AC3E}">
        <p14:creationId xmlns:p14="http://schemas.microsoft.com/office/powerpoint/2010/main" val="411839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with ba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4C3DCAE-F816-404E-A978-EC61034D740D}"/>
              </a:ext>
            </a:extLst>
          </p:cNvPr>
          <p:cNvSpPr/>
          <p:nvPr userDrawn="1"/>
        </p:nvSpPr>
        <p:spPr>
          <a:xfrm>
            <a:off x="0" y="0"/>
            <a:ext cx="14630400" cy="1471334"/>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457200"/>
            <a:ext cx="13167360" cy="1098298"/>
          </a:xfrm>
          <a:prstGeom prst="rect">
            <a:avLst/>
          </a:prstGeom>
        </p:spPr>
        <p:txBody>
          <a:bodyPr vert="horz" lIns="0" tIns="0" rIns="0" bIns="0" rtlCol="0" anchor="t" anchorCtr="0">
            <a:noAutofit/>
          </a:bodyPr>
          <a:lstStyle/>
          <a:p>
            <a:r>
              <a:rPr lang="en-US"/>
              <a:t>Click to edit Master title style</a:t>
            </a:r>
            <a:endParaRPr lang="en-US" dirty="0"/>
          </a:p>
        </p:txBody>
      </p:sp>
      <p:cxnSp>
        <p:nvCxnSpPr>
          <p:cNvPr id="6" name="Straight Connector 5">
            <a:extLst>
              <a:ext uri="{FF2B5EF4-FFF2-40B4-BE49-F238E27FC236}">
                <a16:creationId xmlns:a16="http://schemas.microsoft.com/office/drawing/2014/main" id="{B29E5F45-85F9-48D0-B208-B182F413D72D}"/>
              </a:ext>
            </a:extLst>
          </p:cNvPr>
          <p:cNvCxnSpPr>
            <a:cxnSpLocks/>
          </p:cNvCxnSpPr>
          <p:nvPr userDrawn="1"/>
        </p:nvCxnSpPr>
        <p:spPr>
          <a:xfrm>
            <a:off x="0" y="1299200"/>
            <a:ext cx="14630400" cy="0"/>
          </a:xfrm>
          <a:prstGeom prst="line">
            <a:avLst/>
          </a:prstGeom>
          <a:ln w="31750">
            <a:gradFill>
              <a:gsLst>
                <a:gs pos="55000">
                  <a:schemeClr val="accent2"/>
                </a:gs>
                <a:gs pos="45000">
                  <a:schemeClr val="accent2"/>
                </a:gs>
                <a:gs pos="15000">
                  <a:schemeClr val="accent3"/>
                </a:gs>
                <a:gs pos="85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4771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Appendix_Table of content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4C3DCAE-F816-404E-A978-EC61034D740D}"/>
              </a:ext>
            </a:extLst>
          </p:cNvPr>
          <p:cNvSpPr/>
          <p:nvPr userDrawn="1"/>
        </p:nvSpPr>
        <p:spPr>
          <a:xfrm>
            <a:off x="0" y="0"/>
            <a:ext cx="14630400" cy="1471334"/>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cxnSp>
        <p:nvCxnSpPr>
          <p:cNvPr id="5" name="Straight Connector 4">
            <a:extLst>
              <a:ext uri="{FF2B5EF4-FFF2-40B4-BE49-F238E27FC236}">
                <a16:creationId xmlns:a16="http://schemas.microsoft.com/office/drawing/2014/main" id="{2530B8EF-7C21-4CC2-BC5E-0C88A92CC992}"/>
              </a:ext>
            </a:extLst>
          </p:cNvPr>
          <p:cNvCxnSpPr>
            <a:cxnSpLocks/>
          </p:cNvCxnSpPr>
          <p:nvPr userDrawn="1"/>
        </p:nvCxnSpPr>
        <p:spPr>
          <a:xfrm>
            <a:off x="0" y="1299200"/>
            <a:ext cx="14630400" cy="0"/>
          </a:xfrm>
          <a:prstGeom prst="line">
            <a:avLst/>
          </a:prstGeom>
          <a:ln w="31750">
            <a:gradFill>
              <a:gsLst>
                <a:gs pos="55000">
                  <a:schemeClr val="accent2"/>
                </a:gs>
                <a:gs pos="45000">
                  <a:schemeClr val="accent2"/>
                </a:gs>
                <a:gs pos="15000">
                  <a:schemeClr val="accent3"/>
                </a:gs>
                <a:gs pos="85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cxn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457200"/>
            <a:ext cx="13167360" cy="1098298"/>
          </a:xfrm>
          <a:prstGeom prst="rect">
            <a:avLst/>
          </a:prstGeom>
        </p:spPr>
        <p:txBody>
          <a:bodyPr vert="horz" lIns="0" tIns="0" rIns="0" bIns="0" rtlCol="0" anchor="t" anchorCtr="0">
            <a:noAutofit/>
          </a:body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21137F97-3C1E-435C-A0EC-B2AAD313CC67}"/>
              </a:ext>
            </a:extLst>
          </p:cNvPr>
          <p:cNvSpPr>
            <a:spLocks noGrp="1"/>
          </p:cNvSpPr>
          <p:nvPr>
            <p:ph type="body" sz="quarter" idx="10"/>
          </p:nvPr>
        </p:nvSpPr>
        <p:spPr>
          <a:xfrm>
            <a:off x="731520" y="1615440"/>
            <a:ext cx="13167360" cy="5577840"/>
          </a:xfrm>
        </p:spPr>
        <p:txBody>
          <a:bodyPr/>
          <a:lstStyle>
            <a:lvl1pPr marL="462280" indent="-462280">
              <a:buFont typeface="+mj-lt"/>
              <a:buAutoNum type="arabicPeriod"/>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94130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ustomer quot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4C3DCAE-F816-404E-A978-EC61034D740D}"/>
              </a:ext>
            </a:extLst>
          </p:cNvPr>
          <p:cNvSpPr/>
          <p:nvPr userDrawn="1"/>
        </p:nvSpPr>
        <p:spPr>
          <a:xfrm>
            <a:off x="0" y="0"/>
            <a:ext cx="14630400" cy="1471334"/>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457200"/>
            <a:ext cx="13167360" cy="1098298"/>
          </a:xfrm>
          <a:prstGeom prst="rect">
            <a:avLst/>
          </a:prstGeom>
        </p:spPr>
        <p:txBody>
          <a:bodyPr vert="horz" lIns="0" tIns="0" rIns="0" bIns="0" rtlCol="0" anchor="t" anchorCtr="0">
            <a:noAutofit/>
          </a:bodyPr>
          <a:lstStyle/>
          <a:p>
            <a:r>
              <a:rPr lang="en-US"/>
              <a:t>Click to edit Master title style</a:t>
            </a:r>
            <a:endParaRPr lang="en-US" dirty="0"/>
          </a:p>
        </p:txBody>
      </p:sp>
      <p:sp>
        <p:nvSpPr>
          <p:cNvPr id="6" name="Picture Placeholder 5">
            <a:extLst>
              <a:ext uri="{FF2B5EF4-FFF2-40B4-BE49-F238E27FC236}">
                <a16:creationId xmlns:a16="http://schemas.microsoft.com/office/drawing/2014/main" id="{01E5C87B-E445-4FD6-8EEA-1AE5CF85179B}"/>
              </a:ext>
            </a:extLst>
          </p:cNvPr>
          <p:cNvSpPr>
            <a:spLocks noGrp="1"/>
          </p:cNvSpPr>
          <p:nvPr>
            <p:ph type="pic" sz="quarter" idx="10" hasCustomPrompt="1"/>
          </p:nvPr>
        </p:nvSpPr>
        <p:spPr>
          <a:xfrm>
            <a:off x="731520" y="1828800"/>
            <a:ext cx="4124960" cy="2540000"/>
          </a:xfrm>
        </p:spPr>
        <p:txBody>
          <a:bodyPr tIns="182880" anchor="t" anchorCtr="0"/>
          <a:lstStyle>
            <a:lvl1pPr algn="ctr">
              <a:defRPr/>
            </a:lvl1pPr>
          </a:lstStyle>
          <a:p>
            <a:r>
              <a:rPr lang="en-US" dirty="0"/>
              <a:t>Logo</a:t>
            </a:r>
          </a:p>
        </p:txBody>
      </p:sp>
      <p:sp>
        <p:nvSpPr>
          <p:cNvPr id="7" name="Text Placeholder 16">
            <a:extLst>
              <a:ext uri="{FF2B5EF4-FFF2-40B4-BE49-F238E27FC236}">
                <a16:creationId xmlns:a16="http://schemas.microsoft.com/office/drawing/2014/main" id="{FC440713-FB88-4019-B97B-0D9C5463CB2C}"/>
              </a:ext>
            </a:extLst>
          </p:cNvPr>
          <p:cNvSpPr>
            <a:spLocks noGrp="1"/>
          </p:cNvSpPr>
          <p:nvPr>
            <p:ph type="body" sz="quarter" idx="12"/>
          </p:nvPr>
        </p:nvSpPr>
        <p:spPr>
          <a:xfrm>
            <a:off x="5209325" y="2292585"/>
            <a:ext cx="8689555" cy="2076216"/>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8" name="Text Placeholder 14">
            <a:extLst>
              <a:ext uri="{FF2B5EF4-FFF2-40B4-BE49-F238E27FC236}">
                <a16:creationId xmlns:a16="http://schemas.microsoft.com/office/drawing/2014/main" id="{18A4A10A-A2C7-4E26-9792-47662DF8F713}"/>
              </a:ext>
            </a:extLst>
          </p:cNvPr>
          <p:cNvSpPr>
            <a:spLocks noGrp="1"/>
          </p:cNvSpPr>
          <p:nvPr>
            <p:ph type="body" sz="quarter" idx="11"/>
          </p:nvPr>
        </p:nvSpPr>
        <p:spPr>
          <a:xfrm>
            <a:off x="5209325" y="1828801"/>
            <a:ext cx="868955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13" name="Text Placeholder 12">
            <a:extLst>
              <a:ext uri="{FF2B5EF4-FFF2-40B4-BE49-F238E27FC236}">
                <a16:creationId xmlns:a16="http://schemas.microsoft.com/office/drawing/2014/main" id="{E49D8794-BB13-4058-92D1-B9442EDC7204}"/>
              </a:ext>
            </a:extLst>
          </p:cNvPr>
          <p:cNvSpPr>
            <a:spLocks noGrp="1"/>
          </p:cNvSpPr>
          <p:nvPr>
            <p:ph type="body" sz="quarter" idx="13"/>
          </p:nvPr>
        </p:nvSpPr>
        <p:spPr>
          <a:xfrm>
            <a:off x="731521" y="4688841"/>
            <a:ext cx="13192760" cy="1955800"/>
          </a:xfrm>
        </p:spPr>
        <p:txBody>
          <a:bodyPr wrap="square" lIns="365760" tIns="182880" rIns="365760" bIns="182880" anchor="ctr" anchorCtr="0">
            <a:noAutofit/>
          </a:bodyPr>
          <a:lstStyle>
            <a:lvl1pPr>
              <a:defRPr kumimoji="0" lang="en-US" sz="1920" u="none" strike="noStrike" cap="none" spc="0" normalizeH="0" baseline="0" dirty="0" smtClean="0">
                <a:ln>
                  <a:noFill/>
                </a:ln>
                <a:solidFill>
                  <a:srgbClr val="FFFFFF"/>
                </a:solidFill>
                <a:effectLst/>
                <a:uLnTx/>
                <a:uFillTx/>
                <a:cs typeface="+mn-cs"/>
              </a:defRPr>
            </a:lvl1pPr>
          </a:lstStyle>
          <a:p>
            <a:pPr marR="0" lvl="0" fontAlgn="auto">
              <a:lnSpc>
                <a:spcPct val="100000"/>
              </a:lnSpc>
              <a:spcBef>
                <a:spcPts val="1920"/>
              </a:spcBef>
              <a:spcAft>
                <a:spcPts val="0"/>
              </a:spcAft>
              <a:buClrTx/>
              <a:buSzTx/>
              <a:tabLst/>
            </a:pPr>
            <a:r>
              <a:rPr lang="en-US" dirty="0"/>
              <a:t>Click to edit Master text styles</a:t>
            </a:r>
          </a:p>
        </p:txBody>
      </p:sp>
      <p:sp>
        <p:nvSpPr>
          <p:cNvPr id="15" name="Text Placeholder 14">
            <a:extLst>
              <a:ext uri="{FF2B5EF4-FFF2-40B4-BE49-F238E27FC236}">
                <a16:creationId xmlns:a16="http://schemas.microsoft.com/office/drawing/2014/main" id="{29CC9031-7041-429C-80D0-5C378292DFBD}"/>
              </a:ext>
            </a:extLst>
          </p:cNvPr>
          <p:cNvSpPr>
            <a:spLocks noGrp="1"/>
          </p:cNvSpPr>
          <p:nvPr>
            <p:ph type="body" sz="quarter" idx="14"/>
          </p:nvPr>
        </p:nvSpPr>
        <p:spPr>
          <a:xfrm>
            <a:off x="4856481" y="6644640"/>
            <a:ext cx="9067800" cy="518160"/>
          </a:xfrm>
        </p:spPr>
        <p:txBody>
          <a:bodyPr tIns="45720" rIns="365760" bIns="45720" anchor="ctr" anchorCtr="0"/>
          <a:lstStyle>
            <a:lvl1pPr algn="r">
              <a:lnSpc>
                <a:spcPct val="90000"/>
              </a:lnSpc>
              <a:spcBef>
                <a:spcPts val="0"/>
              </a:spcBef>
              <a:defRPr lang="en-US" sz="1600" kern="1200" dirty="0" smtClean="0">
                <a:solidFill>
                  <a:schemeClr val="tx1">
                    <a:lumMod val="65000"/>
                  </a:schemeClr>
                </a:solidFill>
                <a:latin typeface="+mn-lt"/>
                <a:ea typeface="+mn-ea"/>
                <a:cs typeface="+mn-cs"/>
              </a:defRPr>
            </a:lvl1pPr>
          </a:lstStyle>
          <a:p>
            <a:pPr marL="0" marR="0" lvl="0" indent="0" algn="r" defTabSz="731520" rtl="0" eaLnBrk="1" fontAlgn="auto" latinLnBrk="0" hangingPunct="1">
              <a:lnSpc>
                <a:spcPct val="100000"/>
              </a:lnSpc>
              <a:spcBef>
                <a:spcPts val="1920"/>
              </a:spcBef>
              <a:spcAft>
                <a:spcPts val="0"/>
              </a:spcAft>
              <a:buClrTx/>
              <a:buSzTx/>
              <a:buFontTx/>
              <a:buNone/>
              <a:tabLst/>
              <a:defRPr/>
            </a:pPr>
            <a:r>
              <a:rPr lang="en-US" dirty="0"/>
              <a:t>Click to edit Master text styles</a:t>
            </a:r>
          </a:p>
        </p:txBody>
      </p:sp>
      <p:cxnSp>
        <p:nvCxnSpPr>
          <p:cNvPr id="10" name="Straight Connector 9">
            <a:extLst>
              <a:ext uri="{FF2B5EF4-FFF2-40B4-BE49-F238E27FC236}">
                <a16:creationId xmlns:a16="http://schemas.microsoft.com/office/drawing/2014/main" id="{CB13767A-4BAA-4E87-920A-25E2D4493A2E}"/>
              </a:ext>
            </a:extLst>
          </p:cNvPr>
          <p:cNvCxnSpPr>
            <a:cxnSpLocks/>
          </p:cNvCxnSpPr>
          <p:nvPr userDrawn="1"/>
        </p:nvCxnSpPr>
        <p:spPr>
          <a:xfrm>
            <a:off x="0" y="1299200"/>
            <a:ext cx="14630400" cy="0"/>
          </a:xfrm>
          <a:prstGeom prst="line">
            <a:avLst/>
          </a:prstGeom>
          <a:ln w="31750">
            <a:gradFill>
              <a:gsLst>
                <a:gs pos="55000">
                  <a:schemeClr val="accent2"/>
                </a:gs>
                <a:gs pos="45000">
                  <a:schemeClr val="accent2"/>
                </a:gs>
                <a:gs pos="15000">
                  <a:schemeClr val="accent3"/>
                </a:gs>
                <a:gs pos="85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5060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 fill="hold"/>
                                            <p:tgtEl>
                                              <p:spTgt spid="6"/>
                                            </p:tgtEl>
                                            <p:attrNameLst>
                                              <p:attrName>ppt_w</p:attrName>
                                            </p:attrNameLst>
                                          </p:cBhvr>
                                          <p:tavLst>
                                            <p:tav tm="0">
                                              <p:val>
                                                <p:fltVal val="0"/>
                                              </p:val>
                                            </p:tav>
                                            <p:tav tm="100000">
                                              <p:val>
                                                <p:strVal val="#ppt_w"/>
                                              </p:val>
                                            </p:tav>
                                          </p:tavLst>
                                        </p:anim>
                                        <p:anim calcmode="lin" valueType="num">
                                          <p:cBhvr>
                                            <p:cTn id="8" dur="250" fill="hold"/>
                                            <p:tgtEl>
                                              <p:spTgt spid="6"/>
                                            </p:tgtEl>
                                            <p:attrNameLst>
                                              <p:attrName>ppt_h</p:attrName>
                                            </p:attrNameLst>
                                          </p:cBhvr>
                                          <p:tavLst>
                                            <p:tav tm="0">
                                              <p:val>
                                                <p:fltVal val="0"/>
                                              </p:val>
                                            </p:tav>
                                            <p:tav tm="100000">
                                              <p:val>
                                                <p:strVal val="#ppt_h"/>
                                              </p:val>
                                            </p:tav>
                                          </p:tavLst>
                                        </p:anim>
                                      </p:childTnLst>
                                    </p:cTn>
                                  </p:par>
                                  <p:par>
                                    <p:cTn id="9" presetID="6" presetClass="emph" presetSubtype="0" fill="hold" grpId="1" nodeType="withEffect" p14:presetBounceEnd="99000">
                                      <p:stCondLst>
                                        <p:cond delay="0"/>
                                      </p:stCondLst>
                                      <p:childTnLst>
                                        <p:animScale p14:bounceEnd="99000">
                                          <p:cBhvr>
                                            <p:cTn id="10" dur="1000" fill="hold"/>
                                            <p:tgtEl>
                                              <p:spTgt spid="6"/>
                                            </p:tgtEl>
                                          </p:cBhvr>
                                          <p:by x="110000" y="110000"/>
                                        </p:animScale>
                                      </p:childTnLst>
                                    </p:cTn>
                                  </p:par>
                                  <p:par>
                                    <p:cTn id="11" presetID="6" presetClass="emph" presetSubtype="0" fill="hold" grpId="2" nodeType="withEffect">
                                      <p:stCondLst>
                                        <p:cond delay="0"/>
                                      </p:stCondLst>
                                      <p:childTnLst>
                                        <p:animScale>
                                          <p:cBhvr>
                                            <p:cTn id="12" dur="250" fill="hold"/>
                                            <p:tgtEl>
                                              <p:spTgt spid="6"/>
                                            </p:tgtEl>
                                          </p:cBhvr>
                                          <p:by x="91000" y="91000"/>
                                        </p:animScale>
                                      </p:childTnLst>
                                    </p:cTn>
                                  </p:par>
                                  <p:par>
                                    <p:cTn id="13" presetID="10" presetClass="entr" presetSubtype="0" fill="hold" grpId="0" nodeType="withEffect">
                                      <p:stCondLst>
                                        <p:cond delay="25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42" presetClass="path" presetSubtype="0" decel="100000" fill="hold" grpId="1" nodeType="withEffect">
                                      <p:stCondLst>
                                        <p:cond delay="250"/>
                                      </p:stCondLst>
                                      <p:childTnLst>
                                        <p:animMotion origin="layout" path="M -2.5E-6 4.19753E-6 L -2.5E-6 0.04351 " pathEditMode="relative" rAng="0" ptsTypes="AA">
                                          <p:cBhvr>
                                            <p:cTn id="17" dur="600" spd="-100000" fill="hold"/>
                                            <p:tgtEl>
                                              <p:spTgt spid="8"/>
                                            </p:tgtEl>
                                            <p:attrNameLst>
                                              <p:attrName>ppt_x</p:attrName>
                                              <p:attrName>ppt_y</p:attrName>
                                            </p:attrNameLst>
                                          </p:cBhvr>
                                          <p:rCtr x="0" y="2160"/>
                                        </p:animMotion>
                                      </p:childTnLst>
                                    </p:cTn>
                                  </p:par>
                                  <p:par>
                                    <p:cTn id="18" presetID="10" presetClass="entr" presetSubtype="0" fill="hold" grpId="0" nodeType="withEffect">
                                      <p:stCondLst>
                                        <p:cond delay="25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42" presetClass="path" presetSubtype="0" decel="100000" fill="hold" grpId="1" nodeType="withEffect">
                                      <p:stCondLst>
                                        <p:cond delay="250"/>
                                      </p:stCondLst>
                                      <p:childTnLst>
                                        <p:animMotion origin="layout" path="M -2.5E-6 4.19753E-6 L -2.5E-6 0.04351 " pathEditMode="relative" rAng="0" ptsTypes="AA">
                                          <p:cBhvr>
                                            <p:cTn id="22" dur="600" spd="-100000" fill="hold"/>
                                            <p:tgtEl>
                                              <p:spTgt spid="7"/>
                                            </p:tgtEl>
                                            <p:attrNameLst>
                                              <p:attrName>ppt_x</p:attrName>
                                              <p:attrName>ppt_y</p:attrName>
                                            </p:attrNameLst>
                                          </p:cBhvr>
                                          <p:rCtr x="0" y="2160"/>
                                        </p:animMotion>
                                      </p:childTnLst>
                                    </p:cTn>
                                  </p:par>
                                </p:childTnLst>
                              </p:cTn>
                            </p:par>
                            <p:par>
                              <p:cTn id="23" fill="hold">
                                <p:stCondLst>
                                  <p:cond delay="1000"/>
                                </p:stCondLst>
                                <p:childTnLst>
                                  <p:par>
                                    <p:cTn id="24" presetID="10" presetClass="entr" presetSubtype="0" fill="hold" grpId="0" nodeType="afterEffect">
                                      <p:stCondLst>
                                        <p:cond delay="100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42" presetClass="path" presetSubtype="0" decel="100000" fill="hold" grpId="1" nodeType="withEffect">
                                      <p:stCondLst>
                                        <p:cond delay="1000"/>
                                      </p:stCondLst>
                                      <p:childTnLst>
                                        <p:animMotion origin="layout" path="M 1.11111E-6 3.20988E-6 L 1.11111E-6 0.04352 " pathEditMode="relative" rAng="0" ptsTypes="AA">
                                          <p:cBhvr>
                                            <p:cTn id="28" dur="600" spd="-100000" fill="hold"/>
                                            <p:tgtEl>
                                              <p:spTgt spid="13"/>
                                            </p:tgtEl>
                                            <p:attrNameLst>
                                              <p:attrName>ppt_x</p:attrName>
                                              <p:attrName>ppt_y</p:attrName>
                                            </p:attrNameLst>
                                          </p:cBhvr>
                                          <p:rCtr x="0" y="2160"/>
                                        </p:animMotion>
                                      </p:childTnLst>
                                    </p:cTn>
                                  </p:par>
                                  <p:par>
                                    <p:cTn id="29" presetID="10" presetClass="entr" presetSubtype="0" fill="hold" grpId="0" nodeType="withEffect">
                                      <p:stCondLst>
                                        <p:cond delay="1000"/>
                                      </p:stCondLst>
                                      <p:childTnLst>
                                        <p:set>
                                          <p:cBhvr>
                                            <p:cTn id="30" dur="1" fill="hold">
                                              <p:stCondLst>
                                                <p:cond delay="0"/>
                                              </p:stCondLst>
                                            </p:cTn>
                                            <p:tgtEl>
                                              <p:spTgt spid="15">
                                                <p:txEl>
                                                  <p:pRg st="0" end="0"/>
                                                </p:txEl>
                                              </p:spTgt>
                                            </p:tgtEl>
                                            <p:attrNameLst>
                                              <p:attrName>style.visibility</p:attrName>
                                            </p:attrNameLst>
                                          </p:cBhvr>
                                          <p:to>
                                            <p:strVal val="visible"/>
                                          </p:to>
                                        </p:set>
                                        <p:animEffect transition="in" filter="fade">
                                          <p:cBhvr>
                                            <p:cTn id="3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6" grpId="2"/>
          <p:bldP spid="7" grpId="0">
            <p:tmplLst>
              <p:tmpl>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p:bldP spid="8" grpId="0">
            <p:tmplLst>
              <p:tmpl>
                <p:tnLst>
                  <p:par>
                    <p:cTn presetID="10" presetClass="entr" presetSubtype="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P spid="8" grpId="1"/>
          <p:bldP spid="13" grpId="0">
            <p:tmplLst>
              <p:tmpl>
                <p:tnLst>
                  <p:par>
                    <p:cTn presetID="10" presetClass="entr" presetSubtype="0" fill="hold" nodeType="afterEffect">
                      <p:stCondLst>
                        <p:cond delay="100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3" grpId="1">
            <p:tmplLst>
              <p:tmpl>
                <p:tnLst>
                  <p:par>
                    <p:cTn presetID="42" presetClass="path" presetSubtype="0" decel="100000" fill="hold" nodeType="withEffect">
                      <p:stCondLst>
                        <p:cond delay="1000"/>
                      </p:stCondLst>
                      <p:childTnLst>
                        <p:animMotion origin="layout" path="M 1.11111E-6 3.20988E-6 L 1.11111E-6 0.04352 " pathEditMode="relative" rAng="0" ptsTypes="AA">
                          <p:cBhvr>
                            <p:cTn dur="600" spd="-100000" fill="hold"/>
                            <p:tgtEl>
                              <p:spTgt spid="13"/>
                            </p:tgtEl>
                            <p:attrNameLst>
                              <p:attrName>ppt_x</p:attrName>
                              <p:attrName>ppt_y</p:attrName>
                            </p:attrNameLst>
                          </p:cBhvr>
                          <p:rCtr x="0" y="2160"/>
                        </p:animMotion>
                      </p:childTnLst>
                    </p:cTn>
                  </p:par>
                </p:tnLst>
              </p:tmpl>
            </p:tmplLst>
          </p:bldP>
          <p:bldP spid="15" grpId="0" build="p">
            <p:tmplLst>
              <p:tmpl lvl="1">
                <p:tnLst>
                  <p:par>
                    <p:cTn presetID="10" presetClass="entr" presetSubtype="0" fill="hold" nodeType="withEffect">
                      <p:stCondLst>
                        <p:cond delay="100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 fill="hold"/>
                                            <p:tgtEl>
                                              <p:spTgt spid="6"/>
                                            </p:tgtEl>
                                            <p:attrNameLst>
                                              <p:attrName>ppt_w</p:attrName>
                                            </p:attrNameLst>
                                          </p:cBhvr>
                                          <p:tavLst>
                                            <p:tav tm="0">
                                              <p:val>
                                                <p:fltVal val="0"/>
                                              </p:val>
                                            </p:tav>
                                            <p:tav tm="100000">
                                              <p:val>
                                                <p:strVal val="#ppt_w"/>
                                              </p:val>
                                            </p:tav>
                                          </p:tavLst>
                                        </p:anim>
                                        <p:anim calcmode="lin" valueType="num">
                                          <p:cBhvr>
                                            <p:cTn id="8" dur="250" fill="hold"/>
                                            <p:tgtEl>
                                              <p:spTgt spid="6"/>
                                            </p:tgtEl>
                                            <p:attrNameLst>
                                              <p:attrName>ppt_h</p:attrName>
                                            </p:attrNameLst>
                                          </p:cBhvr>
                                          <p:tavLst>
                                            <p:tav tm="0">
                                              <p:val>
                                                <p:fltVal val="0"/>
                                              </p:val>
                                            </p:tav>
                                            <p:tav tm="100000">
                                              <p:val>
                                                <p:strVal val="#ppt_h"/>
                                              </p:val>
                                            </p:tav>
                                          </p:tavLst>
                                        </p:anim>
                                      </p:childTnLst>
                                    </p:cTn>
                                  </p:par>
                                  <p:par>
                                    <p:cTn id="9" presetID="6" presetClass="emph" presetSubtype="0" fill="hold" grpId="1" nodeType="withEffect">
                                      <p:stCondLst>
                                        <p:cond delay="0"/>
                                      </p:stCondLst>
                                      <p:childTnLst>
                                        <p:animScale>
                                          <p:cBhvr>
                                            <p:cTn id="10" dur="1000" fill="hold"/>
                                            <p:tgtEl>
                                              <p:spTgt spid="6"/>
                                            </p:tgtEl>
                                          </p:cBhvr>
                                          <p:by x="110000" y="110000"/>
                                        </p:animScale>
                                      </p:childTnLst>
                                    </p:cTn>
                                  </p:par>
                                  <p:par>
                                    <p:cTn id="11" presetID="6" presetClass="emph" presetSubtype="0" fill="hold" grpId="2" nodeType="withEffect">
                                      <p:stCondLst>
                                        <p:cond delay="0"/>
                                      </p:stCondLst>
                                      <p:childTnLst>
                                        <p:animScale>
                                          <p:cBhvr>
                                            <p:cTn id="12" dur="250" fill="hold"/>
                                            <p:tgtEl>
                                              <p:spTgt spid="6"/>
                                            </p:tgtEl>
                                          </p:cBhvr>
                                          <p:by x="91000" y="91000"/>
                                        </p:animScale>
                                      </p:childTnLst>
                                    </p:cTn>
                                  </p:par>
                                  <p:par>
                                    <p:cTn id="13" presetID="10" presetClass="entr" presetSubtype="0" fill="hold" grpId="0" nodeType="withEffect">
                                      <p:stCondLst>
                                        <p:cond delay="25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42" presetClass="path" presetSubtype="0" decel="100000" fill="hold" grpId="1" nodeType="withEffect">
                                      <p:stCondLst>
                                        <p:cond delay="250"/>
                                      </p:stCondLst>
                                      <p:childTnLst>
                                        <p:animMotion origin="layout" path="M -2.5E-6 4.19753E-6 L -2.5E-6 0.04351 " pathEditMode="relative" rAng="0" ptsTypes="AA">
                                          <p:cBhvr>
                                            <p:cTn id="17" dur="600" spd="-100000" fill="hold"/>
                                            <p:tgtEl>
                                              <p:spTgt spid="8"/>
                                            </p:tgtEl>
                                            <p:attrNameLst>
                                              <p:attrName>ppt_x</p:attrName>
                                              <p:attrName>ppt_y</p:attrName>
                                            </p:attrNameLst>
                                          </p:cBhvr>
                                          <p:rCtr x="0" y="2160"/>
                                        </p:animMotion>
                                      </p:childTnLst>
                                    </p:cTn>
                                  </p:par>
                                  <p:par>
                                    <p:cTn id="18" presetID="10" presetClass="entr" presetSubtype="0" fill="hold" grpId="0" nodeType="withEffect">
                                      <p:stCondLst>
                                        <p:cond delay="25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42" presetClass="path" presetSubtype="0" decel="100000" fill="hold" grpId="1" nodeType="withEffect">
                                      <p:stCondLst>
                                        <p:cond delay="250"/>
                                      </p:stCondLst>
                                      <p:childTnLst>
                                        <p:animMotion origin="layout" path="M -2.5E-6 4.19753E-6 L -2.5E-6 0.04351 " pathEditMode="relative" rAng="0" ptsTypes="AA">
                                          <p:cBhvr>
                                            <p:cTn id="22" dur="600" spd="-100000" fill="hold"/>
                                            <p:tgtEl>
                                              <p:spTgt spid="7"/>
                                            </p:tgtEl>
                                            <p:attrNameLst>
                                              <p:attrName>ppt_x</p:attrName>
                                              <p:attrName>ppt_y</p:attrName>
                                            </p:attrNameLst>
                                          </p:cBhvr>
                                          <p:rCtr x="0" y="2160"/>
                                        </p:animMotion>
                                      </p:childTnLst>
                                    </p:cTn>
                                  </p:par>
                                </p:childTnLst>
                              </p:cTn>
                            </p:par>
                            <p:par>
                              <p:cTn id="23" fill="hold">
                                <p:stCondLst>
                                  <p:cond delay="1000"/>
                                </p:stCondLst>
                                <p:childTnLst>
                                  <p:par>
                                    <p:cTn id="24" presetID="10" presetClass="entr" presetSubtype="0" fill="hold" grpId="0" nodeType="afterEffect">
                                      <p:stCondLst>
                                        <p:cond delay="100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42" presetClass="path" presetSubtype="0" decel="100000" fill="hold" grpId="1" nodeType="withEffect">
                                      <p:stCondLst>
                                        <p:cond delay="1000"/>
                                      </p:stCondLst>
                                      <p:childTnLst>
                                        <p:animMotion origin="layout" path="M 1.11111E-6 3.20988E-6 L 1.11111E-6 0.04352 " pathEditMode="relative" rAng="0" ptsTypes="AA">
                                          <p:cBhvr>
                                            <p:cTn id="28" dur="600" spd="-100000" fill="hold"/>
                                            <p:tgtEl>
                                              <p:spTgt spid="13"/>
                                            </p:tgtEl>
                                            <p:attrNameLst>
                                              <p:attrName>ppt_x</p:attrName>
                                              <p:attrName>ppt_y</p:attrName>
                                            </p:attrNameLst>
                                          </p:cBhvr>
                                          <p:rCtr x="0" y="2160"/>
                                        </p:animMotion>
                                      </p:childTnLst>
                                    </p:cTn>
                                  </p:par>
                                  <p:par>
                                    <p:cTn id="29" presetID="10" presetClass="entr" presetSubtype="0" fill="hold" grpId="0" nodeType="withEffect">
                                      <p:stCondLst>
                                        <p:cond delay="1000"/>
                                      </p:stCondLst>
                                      <p:childTnLst>
                                        <p:set>
                                          <p:cBhvr>
                                            <p:cTn id="30" dur="1" fill="hold">
                                              <p:stCondLst>
                                                <p:cond delay="0"/>
                                              </p:stCondLst>
                                            </p:cTn>
                                            <p:tgtEl>
                                              <p:spTgt spid="15">
                                                <p:txEl>
                                                  <p:pRg st="0" end="0"/>
                                                </p:txEl>
                                              </p:spTgt>
                                            </p:tgtEl>
                                            <p:attrNameLst>
                                              <p:attrName>style.visibility</p:attrName>
                                            </p:attrNameLst>
                                          </p:cBhvr>
                                          <p:to>
                                            <p:strVal val="visible"/>
                                          </p:to>
                                        </p:set>
                                        <p:animEffect transition="in" filter="fade">
                                          <p:cBhvr>
                                            <p:cTn id="31"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6" grpId="2"/>
          <p:bldP spid="7" grpId="0">
            <p:tmplLst>
              <p:tmpl>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p:bldP spid="8" grpId="0">
            <p:tmplLst>
              <p:tmpl>
                <p:tnLst>
                  <p:par>
                    <p:cTn presetID="10" presetClass="entr" presetSubtype="0" fill="hold" nodeType="withEffect">
                      <p:stCondLst>
                        <p:cond delay="25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P spid="8" grpId="1"/>
          <p:bldP spid="13" grpId="0">
            <p:tmplLst>
              <p:tmpl>
                <p:tnLst>
                  <p:par>
                    <p:cTn presetID="10" presetClass="entr" presetSubtype="0" fill="hold" nodeType="afterEffect">
                      <p:stCondLst>
                        <p:cond delay="100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3" grpId="1">
            <p:tmplLst>
              <p:tmpl>
                <p:tnLst>
                  <p:par>
                    <p:cTn presetID="42" presetClass="path" presetSubtype="0" decel="100000" fill="hold" nodeType="withEffect">
                      <p:stCondLst>
                        <p:cond delay="1000"/>
                      </p:stCondLst>
                      <p:childTnLst>
                        <p:animMotion origin="layout" path="M 1.11111E-6 3.20988E-6 L 1.11111E-6 0.04352 " pathEditMode="relative" rAng="0" ptsTypes="AA">
                          <p:cBhvr>
                            <p:cTn dur="600" spd="-100000" fill="hold"/>
                            <p:tgtEl>
                              <p:spTgt spid="13"/>
                            </p:tgtEl>
                            <p:attrNameLst>
                              <p:attrName>ppt_x</p:attrName>
                              <p:attrName>ppt_y</p:attrName>
                            </p:attrNameLst>
                          </p:cBhvr>
                          <p:rCtr x="0" y="2160"/>
                        </p:animMotion>
                      </p:childTnLst>
                    </p:cTn>
                  </p:par>
                </p:tnLst>
              </p:tmpl>
            </p:tmplLst>
          </p:bldP>
          <p:bldP spid="15" grpId="0" build="p">
            <p:tmplLst>
              <p:tmpl lvl="1">
                <p:tnLst>
                  <p:par>
                    <p:cTn presetID="10" presetClass="entr" presetSubtype="0" fill="hold" nodeType="withEffect">
                      <p:stCondLst>
                        <p:cond delay="100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ustomer ref slide_1">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77ED7C0A-1033-40B5-A7BF-E75107AB362F}"/>
              </a:ext>
            </a:extLst>
          </p:cNvPr>
          <p:cNvSpPr>
            <a:spLocks noGrp="1"/>
          </p:cNvSpPr>
          <p:nvPr>
            <p:ph type="pic" sz="quarter" idx="10" hasCustomPrompt="1"/>
          </p:nvPr>
        </p:nvSpPr>
        <p:spPr>
          <a:xfrm>
            <a:off x="7315200" y="-7620"/>
            <a:ext cx="7315200" cy="8237221"/>
          </a:xfrm>
          <a:solidFill>
            <a:schemeClr val="bg1"/>
          </a:solidFill>
          <a:ln>
            <a:noFill/>
          </a:ln>
          <a:effectLst>
            <a:outerShdw blurRad="152400" sx="102000" sy="102000" algn="ctr" rotWithShape="0">
              <a:prstClr val="black">
                <a:alpha val="60000"/>
              </a:prstClr>
            </a:outerShdw>
          </a:effectLst>
        </p:spPr>
        <p:txBody>
          <a:bodyPr tIns="457200"/>
          <a:lstStyle>
            <a:lvl1pPr algn="ctr">
              <a:defRPr/>
            </a:lvl1pPr>
          </a:lstStyle>
          <a:p>
            <a:r>
              <a:rPr lang="en-US" dirty="0"/>
              <a:t>Insert image related to company</a:t>
            </a:r>
          </a:p>
        </p:txBody>
      </p:sp>
      <p:sp>
        <p:nvSpPr>
          <p:cNvPr id="4" name="Text Placeholder 22">
            <a:extLst>
              <a:ext uri="{FF2B5EF4-FFF2-40B4-BE49-F238E27FC236}">
                <a16:creationId xmlns:a16="http://schemas.microsoft.com/office/drawing/2014/main" id="{28C36EB3-5D49-4A10-9CFF-FC42BBC077FE}"/>
              </a:ext>
            </a:extLst>
          </p:cNvPr>
          <p:cNvSpPr>
            <a:spLocks noGrp="1"/>
          </p:cNvSpPr>
          <p:nvPr>
            <p:ph type="body" sz="quarter" idx="14"/>
          </p:nvPr>
        </p:nvSpPr>
        <p:spPr>
          <a:xfrm>
            <a:off x="7315200" y="-7619"/>
            <a:ext cx="7315200" cy="8244842"/>
          </a:xfrm>
          <a:solidFill>
            <a:schemeClr val="bg1">
              <a:alpha val="60000"/>
            </a:schemeClr>
          </a:solidFill>
        </p:spPr>
        <p:txBody>
          <a:bodyPr/>
          <a:lstStyle>
            <a:lvl1pPr>
              <a:defRPr>
                <a:noFill/>
              </a:defRPr>
            </a:lvl1pPr>
            <a:lvl2pPr marL="731520" indent="0">
              <a:buNone/>
              <a:defRPr/>
            </a:lvl2pPr>
          </a:lstStyle>
          <a:p>
            <a:pPr lvl="0"/>
            <a:endParaRPr lang="en-US" dirty="0"/>
          </a:p>
        </p:txBody>
      </p:sp>
      <p:sp>
        <p:nvSpPr>
          <p:cNvPr id="5" name="Picture Placeholder 15">
            <a:extLst>
              <a:ext uri="{FF2B5EF4-FFF2-40B4-BE49-F238E27FC236}">
                <a16:creationId xmlns:a16="http://schemas.microsoft.com/office/drawing/2014/main" id="{6B939B97-5052-4E35-9274-F2DAECE7C313}"/>
              </a:ext>
            </a:extLst>
          </p:cNvPr>
          <p:cNvSpPr>
            <a:spLocks noGrp="1"/>
          </p:cNvSpPr>
          <p:nvPr>
            <p:ph type="pic" sz="quarter" idx="12" hasCustomPrompt="1"/>
          </p:nvPr>
        </p:nvSpPr>
        <p:spPr>
          <a:xfrm>
            <a:off x="9334502" y="2472690"/>
            <a:ext cx="3276600" cy="3276600"/>
          </a:xfrm>
          <a:noFill/>
        </p:spPr>
        <p:txBody>
          <a:bodyPr tIns="182880"/>
          <a:lstStyle>
            <a:lvl1pPr algn="ctr">
              <a:defRPr/>
            </a:lvl1pPr>
          </a:lstStyle>
          <a:p>
            <a:r>
              <a:rPr lang="en-US" dirty="0"/>
              <a:t>Logo</a:t>
            </a:r>
          </a:p>
        </p:txBody>
      </p:sp>
    </p:spTree>
    <p:extLst>
      <p:ext uri="{BB962C8B-B14F-4D97-AF65-F5344CB8AC3E}">
        <p14:creationId xmlns:p14="http://schemas.microsoft.com/office/powerpoint/2010/main" val="1493523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200"/>
                                      </p:stCondLst>
                                      <p:childTnLst>
                                        <p:set>
                                          <p:cBhvr>
                                            <p:cTn id="6" dur="1" fill="hold">
                                              <p:stCondLst>
                                                <p:cond delay="0"/>
                                              </p:stCondLst>
                                            </p:cTn>
                                            <p:tgtEl>
                                              <p:spTgt spid="5"/>
                                            </p:tgtEl>
                                            <p:attrNameLst>
                                              <p:attrName>style.visibility</p:attrName>
                                            </p:attrNameLst>
                                          </p:cBhvr>
                                          <p:to>
                                            <p:strVal val="visible"/>
                                          </p:to>
                                        </p:set>
                                        <p:anim calcmode="lin" valueType="num">
                                          <p:cBhvr>
                                            <p:cTn id="7" dur="250" fill="hold"/>
                                            <p:tgtEl>
                                              <p:spTgt spid="5"/>
                                            </p:tgtEl>
                                            <p:attrNameLst>
                                              <p:attrName>ppt_w</p:attrName>
                                            </p:attrNameLst>
                                          </p:cBhvr>
                                          <p:tavLst>
                                            <p:tav tm="0">
                                              <p:val>
                                                <p:fltVal val="0"/>
                                              </p:val>
                                            </p:tav>
                                            <p:tav tm="100000">
                                              <p:val>
                                                <p:strVal val="#ppt_w"/>
                                              </p:val>
                                            </p:tav>
                                          </p:tavLst>
                                        </p:anim>
                                        <p:anim calcmode="lin" valueType="num">
                                          <p:cBhvr>
                                            <p:cTn id="8" dur="250" fill="hold"/>
                                            <p:tgtEl>
                                              <p:spTgt spid="5"/>
                                            </p:tgtEl>
                                            <p:attrNameLst>
                                              <p:attrName>ppt_h</p:attrName>
                                            </p:attrNameLst>
                                          </p:cBhvr>
                                          <p:tavLst>
                                            <p:tav tm="0">
                                              <p:val>
                                                <p:fltVal val="0"/>
                                              </p:val>
                                            </p:tav>
                                            <p:tav tm="100000">
                                              <p:val>
                                                <p:strVal val="#ppt_h"/>
                                              </p:val>
                                            </p:tav>
                                          </p:tavLst>
                                        </p:anim>
                                      </p:childTnLst>
                                    </p:cTn>
                                  </p:par>
                                  <p:par>
                                    <p:cTn id="9" presetID="6" presetClass="emph" presetSubtype="0" fill="hold" grpId="1" nodeType="withEffect" p14:presetBounceEnd="99000">
                                      <p:stCondLst>
                                        <p:cond delay="200"/>
                                      </p:stCondLst>
                                      <p:childTnLst>
                                        <p:animScale p14:bounceEnd="99000">
                                          <p:cBhvr>
                                            <p:cTn id="10" dur="1000" fill="hold"/>
                                            <p:tgtEl>
                                              <p:spTgt spid="5"/>
                                            </p:tgtEl>
                                          </p:cBhvr>
                                          <p:by x="110000" y="110000"/>
                                        </p:animScale>
                                      </p:childTnLst>
                                    </p:cTn>
                                  </p:par>
                                  <p:par>
                                    <p:cTn id="11" presetID="6" presetClass="emph" presetSubtype="0" fill="hold" grpId="2" nodeType="withEffect">
                                      <p:stCondLst>
                                        <p:cond delay="200"/>
                                      </p:stCondLst>
                                      <p:childTnLst>
                                        <p:animScale>
                                          <p:cBhvr>
                                            <p:cTn id="12" dur="250" fill="hold"/>
                                            <p:tgtEl>
                                              <p:spTgt spid="5"/>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5" grpId="2"/>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200"/>
                                      </p:stCondLst>
                                      <p:childTnLst>
                                        <p:set>
                                          <p:cBhvr>
                                            <p:cTn id="6" dur="1" fill="hold">
                                              <p:stCondLst>
                                                <p:cond delay="0"/>
                                              </p:stCondLst>
                                            </p:cTn>
                                            <p:tgtEl>
                                              <p:spTgt spid="5"/>
                                            </p:tgtEl>
                                            <p:attrNameLst>
                                              <p:attrName>style.visibility</p:attrName>
                                            </p:attrNameLst>
                                          </p:cBhvr>
                                          <p:to>
                                            <p:strVal val="visible"/>
                                          </p:to>
                                        </p:set>
                                        <p:anim calcmode="lin" valueType="num">
                                          <p:cBhvr>
                                            <p:cTn id="7" dur="250" fill="hold"/>
                                            <p:tgtEl>
                                              <p:spTgt spid="5"/>
                                            </p:tgtEl>
                                            <p:attrNameLst>
                                              <p:attrName>ppt_w</p:attrName>
                                            </p:attrNameLst>
                                          </p:cBhvr>
                                          <p:tavLst>
                                            <p:tav tm="0">
                                              <p:val>
                                                <p:fltVal val="0"/>
                                              </p:val>
                                            </p:tav>
                                            <p:tav tm="100000">
                                              <p:val>
                                                <p:strVal val="#ppt_w"/>
                                              </p:val>
                                            </p:tav>
                                          </p:tavLst>
                                        </p:anim>
                                        <p:anim calcmode="lin" valueType="num">
                                          <p:cBhvr>
                                            <p:cTn id="8" dur="250" fill="hold"/>
                                            <p:tgtEl>
                                              <p:spTgt spid="5"/>
                                            </p:tgtEl>
                                            <p:attrNameLst>
                                              <p:attrName>ppt_h</p:attrName>
                                            </p:attrNameLst>
                                          </p:cBhvr>
                                          <p:tavLst>
                                            <p:tav tm="0">
                                              <p:val>
                                                <p:fltVal val="0"/>
                                              </p:val>
                                            </p:tav>
                                            <p:tav tm="100000">
                                              <p:val>
                                                <p:strVal val="#ppt_h"/>
                                              </p:val>
                                            </p:tav>
                                          </p:tavLst>
                                        </p:anim>
                                      </p:childTnLst>
                                    </p:cTn>
                                  </p:par>
                                  <p:par>
                                    <p:cTn id="9" presetID="6" presetClass="emph" presetSubtype="0" fill="hold" grpId="1" nodeType="withEffect">
                                      <p:stCondLst>
                                        <p:cond delay="200"/>
                                      </p:stCondLst>
                                      <p:childTnLst>
                                        <p:animScale>
                                          <p:cBhvr>
                                            <p:cTn id="10" dur="1000" fill="hold"/>
                                            <p:tgtEl>
                                              <p:spTgt spid="5"/>
                                            </p:tgtEl>
                                          </p:cBhvr>
                                          <p:by x="110000" y="110000"/>
                                        </p:animScale>
                                      </p:childTnLst>
                                    </p:cTn>
                                  </p:par>
                                  <p:par>
                                    <p:cTn id="11" presetID="6" presetClass="emph" presetSubtype="0" fill="hold" grpId="2" nodeType="withEffect">
                                      <p:stCondLst>
                                        <p:cond delay="200"/>
                                      </p:stCondLst>
                                      <p:childTnLst>
                                        <p:animScale>
                                          <p:cBhvr>
                                            <p:cTn id="12" dur="250" fill="hold"/>
                                            <p:tgtEl>
                                              <p:spTgt spid="5"/>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5" grpId="2"/>
        </p:bldLst>
      </p:timing>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ustomer ref slide_2">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0EA5DDA8-B35F-46DA-A352-98CA33B5FE61}"/>
              </a:ext>
            </a:extLst>
          </p:cNvPr>
          <p:cNvSpPr>
            <a:spLocks noGrp="1"/>
          </p:cNvSpPr>
          <p:nvPr>
            <p:ph type="pic" sz="quarter" idx="12" hasCustomPrompt="1"/>
          </p:nvPr>
        </p:nvSpPr>
        <p:spPr>
          <a:xfrm>
            <a:off x="11592742" y="787401"/>
            <a:ext cx="2306136" cy="2306136"/>
          </a:xfrm>
          <a:noFill/>
        </p:spPr>
        <p:txBody>
          <a:bodyPr tIns="182880"/>
          <a:lstStyle>
            <a:lvl1pPr algn="ctr">
              <a:defRPr/>
            </a:lvl1pPr>
          </a:lstStyle>
          <a:p>
            <a:r>
              <a:rPr lang="en-US" dirty="0"/>
              <a:t>Logo</a:t>
            </a:r>
          </a:p>
        </p:txBody>
      </p:sp>
    </p:spTree>
    <p:extLst>
      <p:ext uri="{BB962C8B-B14F-4D97-AF65-F5344CB8AC3E}">
        <p14:creationId xmlns:p14="http://schemas.microsoft.com/office/powerpoint/2010/main" val="2594668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200"/>
                                      </p:stCondLst>
                                      <p:childTnLst>
                                        <p:set>
                                          <p:cBhvr>
                                            <p:cTn id="6" dur="1" fill="hold">
                                              <p:stCondLst>
                                                <p:cond delay="0"/>
                                              </p:stCondLst>
                                            </p:cTn>
                                            <p:tgtEl>
                                              <p:spTgt spid="16"/>
                                            </p:tgtEl>
                                            <p:attrNameLst>
                                              <p:attrName>style.visibility</p:attrName>
                                            </p:attrNameLst>
                                          </p:cBhvr>
                                          <p:to>
                                            <p:strVal val="visible"/>
                                          </p:to>
                                        </p:set>
                                        <p:anim calcmode="lin" valueType="num">
                                          <p:cBhvr>
                                            <p:cTn id="7" dur="250" fill="hold"/>
                                            <p:tgtEl>
                                              <p:spTgt spid="16"/>
                                            </p:tgtEl>
                                            <p:attrNameLst>
                                              <p:attrName>ppt_w</p:attrName>
                                            </p:attrNameLst>
                                          </p:cBhvr>
                                          <p:tavLst>
                                            <p:tav tm="0">
                                              <p:val>
                                                <p:fltVal val="0"/>
                                              </p:val>
                                            </p:tav>
                                            <p:tav tm="100000">
                                              <p:val>
                                                <p:strVal val="#ppt_w"/>
                                              </p:val>
                                            </p:tav>
                                          </p:tavLst>
                                        </p:anim>
                                        <p:anim calcmode="lin" valueType="num">
                                          <p:cBhvr>
                                            <p:cTn id="8" dur="250" fill="hold"/>
                                            <p:tgtEl>
                                              <p:spTgt spid="16"/>
                                            </p:tgtEl>
                                            <p:attrNameLst>
                                              <p:attrName>ppt_h</p:attrName>
                                            </p:attrNameLst>
                                          </p:cBhvr>
                                          <p:tavLst>
                                            <p:tav tm="0">
                                              <p:val>
                                                <p:fltVal val="0"/>
                                              </p:val>
                                            </p:tav>
                                            <p:tav tm="100000">
                                              <p:val>
                                                <p:strVal val="#ppt_h"/>
                                              </p:val>
                                            </p:tav>
                                          </p:tavLst>
                                        </p:anim>
                                      </p:childTnLst>
                                    </p:cTn>
                                  </p:par>
                                  <p:par>
                                    <p:cTn id="9" presetID="6" presetClass="emph" presetSubtype="0" fill="hold" grpId="1" nodeType="withEffect" p14:presetBounceEnd="99000">
                                      <p:stCondLst>
                                        <p:cond delay="200"/>
                                      </p:stCondLst>
                                      <p:childTnLst>
                                        <p:animScale p14:bounceEnd="99000">
                                          <p:cBhvr>
                                            <p:cTn id="10" dur="1000" fill="hold"/>
                                            <p:tgtEl>
                                              <p:spTgt spid="16"/>
                                            </p:tgtEl>
                                          </p:cBhvr>
                                          <p:by x="110000" y="110000"/>
                                        </p:animScale>
                                      </p:childTnLst>
                                    </p:cTn>
                                  </p:par>
                                  <p:par>
                                    <p:cTn id="11" presetID="6" presetClass="emph" presetSubtype="0" fill="hold" grpId="2" nodeType="withEffect">
                                      <p:stCondLst>
                                        <p:cond delay="200"/>
                                      </p:stCondLst>
                                      <p:childTnLst>
                                        <p:animScale>
                                          <p:cBhvr>
                                            <p:cTn id="12" dur="250" fill="hold"/>
                                            <p:tgtEl>
                                              <p:spTgt spid="16"/>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6" grpId="2"/>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200"/>
                                      </p:stCondLst>
                                      <p:childTnLst>
                                        <p:set>
                                          <p:cBhvr>
                                            <p:cTn id="6" dur="1" fill="hold">
                                              <p:stCondLst>
                                                <p:cond delay="0"/>
                                              </p:stCondLst>
                                            </p:cTn>
                                            <p:tgtEl>
                                              <p:spTgt spid="16"/>
                                            </p:tgtEl>
                                            <p:attrNameLst>
                                              <p:attrName>style.visibility</p:attrName>
                                            </p:attrNameLst>
                                          </p:cBhvr>
                                          <p:to>
                                            <p:strVal val="visible"/>
                                          </p:to>
                                        </p:set>
                                        <p:anim calcmode="lin" valueType="num">
                                          <p:cBhvr>
                                            <p:cTn id="7" dur="250" fill="hold"/>
                                            <p:tgtEl>
                                              <p:spTgt spid="16"/>
                                            </p:tgtEl>
                                            <p:attrNameLst>
                                              <p:attrName>ppt_w</p:attrName>
                                            </p:attrNameLst>
                                          </p:cBhvr>
                                          <p:tavLst>
                                            <p:tav tm="0">
                                              <p:val>
                                                <p:fltVal val="0"/>
                                              </p:val>
                                            </p:tav>
                                            <p:tav tm="100000">
                                              <p:val>
                                                <p:strVal val="#ppt_w"/>
                                              </p:val>
                                            </p:tav>
                                          </p:tavLst>
                                        </p:anim>
                                        <p:anim calcmode="lin" valueType="num">
                                          <p:cBhvr>
                                            <p:cTn id="8" dur="250" fill="hold"/>
                                            <p:tgtEl>
                                              <p:spTgt spid="16"/>
                                            </p:tgtEl>
                                            <p:attrNameLst>
                                              <p:attrName>ppt_h</p:attrName>
                                            </p:attrNameLst>
                                          </p:cBhvr>
                                          <p:tavLst>
                                            <p:tav tm="0">
                                              <p:val>
                                                <p:fltVal val="0"/>
                                              </p:val>
                                            </p:tav>
                                            <p:tav tm="100000">
                                              <p:val>
                                                <p:strVal val="#ppt_h"/>
                                              </p:val>
                                            </p:tav>
                                          </p:tavLst>
                                        </p:anim>
                                      </p:childTnLst>
                                    </p:cTn>
                                  </p:par>
                                  <p:par>
                                    <p:cTn id="9" presetID="6" presetClass="emph" presetSubtype="0" fill="hold" grpId="1" nodeType="withEffect">
                                      <p:stCondLst>
                                        <p:cond delay="200"/>
                                      </p:stCondLst>
                                      <p:childTnLst>
                                        <p:animScale>
                                          <p:cBhvr>
                                            <p:cTn id="10" dur="1000" fill="hold"/>
                                            <p:tgtEl>
                                              <p:spTgt spid="16"/>
                                            </p:tgtEl>
                                          </p:cBhvr>
                                          <p:by x="110000" y="110000"/>
                                        </p:animScale>
                                      </p:childTnLst>
                                    </p:cTn>
                                  </p:par>
                                  <p:par>
                                    <p:cTn id="11" presetID="6" presetClass="emph" presetSubtype="0" fill="hold" grpId="2" nodeType="withEffect">
                                      <p:stCondLst>
                                        <p:cond delay="200"/>
                                      </p:stCondLst>
                                      <p:childTnLst>
                                        <p:animScale>
                                          <p:cBhvr>
                                            <p:cTn id="12" dur="250" fill="hold"/>
                                            <p:tgtEl>
                                              <p:spTgt spid="16"/>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6" grpId="2"/>
        </p:bldLst>
      </p:timing>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Use cases 6">
    <p:spTree>
      <p:nvGrpSpPr>
        <p:cNvPr id="1" name=""/>
        <p:cNvGrpSpPr/>
        <p:nvPr/>
      </p:nvGrpSpPr>
      <p:grpSpPr>
        <a:xfrm>
          <a:off x="0" y="0"/>
          <a:ext cx="0" cy="0"/>
          <a:chOff x="0" y="0"/>
          <a:chExt cx="0" cy="0"/>
        </a:xfrm>
      </p:grpSpPr>
      <p:sp>
        <p:nvSpPr>
          <p:cNvPr id="35" name="Picture Placeholder 34">
            <a:extLst>
              <a:ext uri="{FF2B5EF4-FFF2-40B4-BE49-F238E27FC236}">
                <a16:creationId xmlns:a16="http://schemas.microsoft.com/office/drawing/2014/main" id="{DEF464C7-6C44-4E74-A212-E053D86E54E1}"/>
              </a:ext>
            </a:extLst>
          </p:cNvPr>
          <p:cNvSpPr>
            <a:spLocks noGrp="1"/>
          </p:cNvSpPr>
          <p:nvPr>
            <p:ph type="pic" sz="quarter" idx="12"/>
          </p:nvPr>
        </p:nvSpPr>
        <p:spPr>
          <a:xfrm>
            <a:off x="735618" y="2921202"/>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19" y="1037335"/>
            <a:ext cx="5449826" cy="579122"/>
          </a:xfrm>
          <a:prstGeom prst="rect">
            <a:avLst/>
          </a:prstGeom>
        </p:spPr>
        <p:txBody>
          <a:bodyPr vert="horz" lIns="0" tIns="0" rIns="0" bIns="0" rtlCol="0" anchor="t" anchorCtr="0">
            <a:noAutofit/>
          </a:bodyPr>
          <a:lstStyle>
            <a:lvl1pPr>
              <a:defRPr b="1">
                <a:solidFill>
                  <a:schemeClr val="accent1"/>
                </a:solidFill>
              </a:defRPr>
            </a:lvl1pPr>
          </a:lstStyle>
          <a:p>
            <a:r>
              <a:rPr lang="en-US" dirty="0"/>
              <a:t>Click to edit</a:t>
            </a:r>
          </a:p>
        </p:txBody>
      </p:sp>
      <p:sp>
        <p:nvSpPr>
          <p:cNvPr id="4" name="Title 1">
            <a:extLst>
              <a:ext uri="{FF2B5EF4-FFF2-40B4-BE49-F238E27FC236}">
                <a16:creationId xmlns:a16="http://schemas.microsoft.com/office/drawing/2014/main" id="{0A9907E0-9545-4656-B622-6DBFC5DF660C}"/>
              </a:ext>
            </a:extLst>
          </p:cNvPr>
          <p:cNvSpPr txBox="1">
            <a:spLocks/>
          </p:cNvSpPr>
          <p:nvPr userDrawn="1"/>
        </p:nvSpPr>
        <p:spPr>
          <a:xfrm>
            <a:off x="731520" y="457200"/>
            <a:ext cx="4973107" cy="57912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i="0" kern="1200">
                <a:solidFill>
                  <a:schemeClr val="tx1"/>
                </a:solidFill>
                <a:latin typeface="+mj-lt"/>
                <a:ea typeface="+mj-ea"/>
                <a:cs typeface="Amazon Ember Regular" charset="0"/>
              </a:defRPr>
            </a:lvl1pPr>
          </a:lstStyle>
          <a:p>
            <a:r>
              <a:rPr lang="en-US" sz="3840" dirty="0"/>
              <a:t>Top 5 </a:t>
            </a:r>
            <a:endParaRPr lang="en-US" sz="3200" dirty="0"/>
          </a:p>
        </p:txBody>
      </p:sp>
      <p:sp>
        <p:nvSpPr>
          <p:cNvPr id="5" name="Title 1">
            <a:extLst>
              <a:ext uri="{FF2B5EF4-FFF2-40B4-BE49-F238E27FC236}">
                <a16:creationId xmlns:a16="http://schemas.microsoft.com/office/drawing/2014/main" id="{652511B1-E761-4226-BC70-414DA90600CA}"/>
              </a:ext>
            </a:extLst>
          </p:cNvPr>
          <p:cNvSpPr txBox="1">
            <a:spLocks/>
          </p:cNvSpPr>
          <p:nvPr userDrawn="1"/>
        </p:nvSpPr>
        <p:spPr>
          <a:xfrm>
            <a:off x="731519" y="1737360"/>
            <a:ext cx="4973109" cy="57912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i="0" kern="1200">
                <a:solidFill>
                  <a:schemeClr val="tx1"/>
                </a:solidFill>
                <a:latin typeface="+mj-lt"/>
                <a:ea typeface="+mj-ea"/>
                <a:cs typeface="Amazon Ember Regular" charset="0"/>
              </a:defRPr>
            </a:lvl1pPr>
          </a:lstStyle>
          <a:p>
            <a:r>
              <a:rPr lang="en-US" sz="3840" dirty="0"/>
              <a:t>Use</a:t>
            </a:r>
            <a:r>
              <a:rPr lang="en-US" sz="3840" baseline="0" dirty="0"/>
              <a:t> cases</a:t>
            </a:r>
            <a:endParaRPr lang="en-US" sz="3200" dirty="0"/>
          </a:p>
        </p:txBody>
      </p:sp>
      <p:sp>
        <p:nvSpPr>
          <p:cNvPr id="30" name="Text Placeholder 29">
            <a:extLst>
              <a:ext uri="{FF2B5EF4-FFF2-40B4-BE49-F238E27FC236}">
                <a16:creationId xmlns:a16="http://schemas.microsoft.com/office/drawing/2014/main" id="{4DF27B2C-7202-4424-AA7E-79FBAC24DFFC}"/>
              </a:ext>
            </a:extLst>
          </p:cNvPr>
          <p:cNvSpPr>
            <a:spLocks noGrp="1"/>
          </p:cNvSpPr>
          <p:nvPr>
            <p:ph type="body" sz="quarter" idx="10"/>
          </p:nvPr>
        </p:nvSpPr>
        <p:spPr>
          <a:xfrm>
            <a:off x="742968" y="4693920"/>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33" name="Text Placeholder 29">
            <a:extLst>
              <a:ext uri="{FF2B5EF4-FFF2-40B4-BE49-F238E27FC236}">
                <a16:creationId xmlns:a16="http://schemas.microsoft.com/office/drawing/2014/main" id="{FFA7191D-CA50-428F-99AC-754FFA2CF4D0}"/>
              </a:ext>
            </a:extLst>
          </p:cNvPr>
          <p:cNvSpPr>
            <a:spLocks noGrp="1"/>
          </p:cNvSpPr>
          <p:nvPr>
            <p:ph type="body" sz="quarter" idx="11"/>
          </p:nvPr>
        </p:nvSpPr>
        <p:spPr>
          <a:xfrm>
            <a:off x="742968" y="5364434"/>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0" name="Picture Placeholder 34">
            <a:extLst>
              <a:ext uri="{FF2B5EF4-FFF2-40B4-BE49-F238E27FC236}">
                <a16:creationId xmlns:a16="http://schemas.microsoft.com/office/drawing/2014/main" id="{7E88B45D-7DF4-4D5C-BCB4-3D117E2B0D0E}"/>
              </a:ext>
            </a:extLst>
          </p:cNvPr>
          <p:cNvSpPr>
            <a:spLocks noGrp="1"/>
          </p:cNvSpPr>
          <p:nvPr>
            <p:ph type="pic" sz="quarter" idx="13"/>
          </p:nvPr>
        </p:nvSpPr>
        <p:spPr>
          <a:xfrm>
            <a:off x="3406461" y="2921202"/>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41" name="Text Placeholder 29">
            <a:extLst>
              <a:ext uri="{FF2B5EF4-FFF2-40B4-BE49-F238E27FC236}">
                <a16:creationId xmlns:a16="http://schemas.microsoft.com/office/drawing/2014/main" id="{1BBD6323-54F5-4DFB-BEF2-7A85C7747205}"/>
              </a:ext>
            </a:extLst>
          </p:cNvPr>
          <p:cNvSpPr>
            <a:spLocks noGrp="1"/>
          </p:cNvSpPr>
          <p:nvPr>
            <p:ph type="body" sz="quarter" idx="14"/>
          </p:nvPr>
        </p:nvSpPr>
        <p:spPr>
          <a:xfrm>
            <a:off x="3409712" y="4693920"/>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2" name="Text Placeholder 29">
            <a:extLst>
              <a:ext uri="{FF2B5EF4-FFF2-40B4-BE49-F238E27FC236}">
                <a16:creationId xmlns:a16="http://schemas.microsoft.com/office/drawing/2014/main" id="{EC7AA13B-7544-4E16-8E8C-6E68C6495033}"/>
              </a:ext>
            </a:extLst>
          </p:cNvPr>
          <p:cNvSpPr>
            <a:spLocks noGrp="1"/>
          </p:cNvSpPr>
          <p:nvPr>
            <p:ph type="body" sz="quarter" idx="15"/>
          </p:nvPr>
        </p:nvSpPr>
        <p:spPr>
          <a:xfrm>
            <a:off x="3409712" y="5364434"/>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3" name="Picture Placeholder 34">
            <a:extLst>
              <a:ext uri="{FF2B5EF4-FFF2-40B4-BE49-F238E27FC236}">
                <a16:creationId xmlns:a16="http://schemas.microsoft.com/office/drawing/2014/main" id="{54118853-9B53-49D4-B23D-B9A1D2F599C5}"/>
              </a:ext>
            </a:extLst>
          </p:cNvPr>
          <p:cNvSpPr>
            <a:spLocks noGrp="1"/>
          </p:cNvSpPr>
          <p:nvPr>
            <p:ph type="pic" sz="quarter" idx="16"/>
          </p:nvPr>
        </p:nvSpPr>
        <p:spPr>
          <a:xfrm>
            <a:off x="6073205" y="2921202"/>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44" name="Text Placeholder 29">
            <a:extLst>
              <a:ext uri="{FF2B5EF4-FFF2-40B4-BE49-F238E27FC236}">
                <a16:creationId xmlns:a16="http://schemas.microsoft.com/office/drawing/2014/main" id="{51FB852F-C503-44B5-871E-F48D0D7F3993}"/>
              </a:ext>
            </a:extLst>
          </p:cNvPr>
          <p:cNvSpPr>
            <a:spLocks noGrp="1"/>
          </p:cNvSpPr>
          <p:nvPr>
            <p:ph type="body" sz="quarter" idx="17"/>
          </p:nvPr>
        </p:nvSpPr>
        <p:spPr>
          <a:xfrm>
            <a:off x="6080555" y="4693920"/>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5" name="Text Placeholder 29">
            <a:extLst>
              <a:ext uri="{FF2B5EF4-FFF2-40B4-BE49-F238E27FC236}">
                <a16:creationId xmlns:a16="http://schemas.microsoft.com/office/drawing/2014/main" id="{90AA37AC-811F-4B41-9A6B-FEDF262705E6}"/>
              </a:ext>
            </a:extLst>
          </p:cNvPr>
          <p:cNvSpPr>
            <a:spLocks noGrp="1"/>
          </p:cNvSpPr>
          <p:nvPr>
            <p:ph type="body" sz="quarter" idx="18"/>
          </p:nvPr>
        </p:nvSpPr>
        <p:spPr>
          <a:xfrm>
            <a:off x="6080555" y="5364434"/>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9" name="Picture Placeholder 34">
            <a:extLst>
              <a:ext uri="{FF2B5EF4-FFF2-40B4-BE49-F238E27FC236}">
                <a16:creationId xmlns:a16="http://schemas.microsoft.com/office/drawing/2014/main" id="{BDCB0957-3DF0-4AB4-B64C-DADE415FBD1E}"/>
              </a:ext>
            </a:extLst>
          </p:cNvPr>
          <p:cNvSpPr>
            <a:spLocks noGrp="1"/>
          </p:cNvSpPr>
          <p:nvPr>
            <p:ph type="pic" sz="quarter" idx="22"/>
          </p:nvPr>
        </p:nvSpPr>
        <p:spPr>
          <a:xfrm>
            <a:off x="8751598" y="2921202"/>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50" name="Text Placeholder 29">
            <a:extLst>
              <a:ext uri="{FF2B5EF4-FFF2-40B4-BE49-F238E27FC236}">
                <a16:creationId xmlns:a16="http://schemas.microsoft.com/office/drawing/2014/main" id="{ECDBA050-C24A-4748-8EF1-F527C1B6C9D5}"/>
              </a:ext>
            </a:extLst>
          </p:cNvPr>
          <p:cNvSpPr>
            <a:spLocks noGrp="1"/>
          </p:cNvSpPr>
          <p:nvPr>
            <p:ph type="body" sz="quarter" idx="23"/>
          </p:nvPr>
        </p:nvSpPr>
        <p:spPr>
          <a:xfrm>
            <a:off x="8754849" y="4693920"/>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51" name="Text Placeholder 29">
            <a:extLst>
              <a:ext uri="{FF2B5EF4-FFF2-40B4-BE49-F238E27FC236}">
                <a16:creationId xmlns:a16="http://schemas.microsoft.com/office/drawing/2014/main" id="{A6858792-84CF-48B8-B4D0-C3A6BC92CEC0}"/>
              </a:ext>
            </a:extLst>
          </p:cNvPr>
          <p:cNvSpPr>
            <a:spLocks noGrp="1"/>
          </p:cNvSpPr>
          <p:nvPr>
            <p:ph type="body" sz="quarter" idx="24"/>
          </p:nvPr>
        </p:nvSpPr>
        <p:spPr>
          <a:xfrm>
            <a:off x="8754849" y="5364434"/>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52" name="Picture Placeholder 34">
            <a:extLst>
              <a:ext uri="{FF2B5EF4-FFF2-40B4-BE49-F238E27FC236}">
                <a16:creationId xmlns:a16="http://schemas.microsoft.com/office/drawing/2014/main" id="{D65DD4FF-4C7D-4E9E-B3B4-AA74B3902C74}"/>
              </a:ext>
            </a:extLst>
          </p:cNvPr>
          <p:cNvSpPr>
            <a:spLocks noGrp="1"/>
          </p:cNvSpPr>
          <p:nvPr>
            <p:ph type="pic" sz="quarter" idx="25"/>
          </p:nvPr>
        </p:nvSpPr>
        <p:spPr>
          <a:xfrm>
            <a:off x="11419190" y="2921202"/>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53" name="Text Placeholder 29">
            <a:extLst>
              <a:ext uri="{FF2B5EF4-FFF2-40B4-BE49-F238E27FC236}">
                <a16:creationId xmlns:a16="http://schemas.microsoft.com/office/drawing/2014/main" id="{E58A45B1-68A3-409C-B445-1A4A60C2F669}"/>
              </a:ext>
            </a:extLst>
          </p:cNvPr>
          <p:cNvSpPr>
            <a:spLocks noGrp="1"/>
          </p:cNvSpPr>
          <p:nvPr>
            <p:ph type="body" sz="quarter" idx="26"/>
          </p:nvPr>
        </p:nvSpPr>
        <p:spPr>
          <a:xfrm>
            <a:off x="11426541" y="4693920"/>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54" name="Text Placeholder 29">
            <a:extLst>
              <a:ext uri="{FF2B5EF4-FFF2-40B4-BE49-F238E27FC236}">
                <a16:creationId xmlns:a16="http://schemas.microsoft.com/office/drawing/2014/main" id="{8F4889A4-67A6-4E03-A638-56EC89426589}"/>
              </a:ext>
            </a:extLst>
          </p:cNvPr>
          <p:cNvSpPr>
            <a:spLocks noGrp="1"/>
          </p:cNvSpPr>
          <p:nvPr>
            <p:ph type="body" sz="quarter" idx="27"/>
          </p:nvPr>
        </p:nvSpPr>
        <p:spPr>
          <a:xfrm>
            <a:off x="11426541" y="5364434"/>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Tree>
    <p:extLst>
      <p:ext uri="{BB962C8B-B14F-4D97-AF65-F5344CB8AC3E}">
        <p14:creationId xmlns:p14="http://schemas.microsoft.com/office/powerpoint/2010/main" val="3510233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0"/>
                                  </p:stCondLst>
                                  <p:childTnLst>
                                    <p:animMotion origin="layout" path="M -0.0198 -7.40741E-7 L 4.72222E-6 -7.40741E-7 " pathEditMode="relative" rAng="0" ptsTypes="AA">
                                      <p:cBhvr>
                                        <p:cTn id="9" dur="600" fill="hold"/>
                                        <p:tgtEl>
                                          <p:spTgt spid="4"/>
                                        </p:tgtEl>
                                        <p:attrNameLst>
                                          <p:attrName>ppt_x</p:attrName>
                                          <p:attrName>ppt_y</p:attrName>
                                        </p:attrNameLst>
                                      </p:cBhvr>
                                      <p:rCtr x="990" y="0"/>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0"/>
                                  </p:stCondLst>
                                  <p:childTnLst>
                                    <p:animMotion origin="layout" path="M -0.0198 -7.40741E-7 L 4.72222E-6 -7.40741E-7 " pathEditMode="relative" rAng="0" ptsTypes="AA">
                                      <p:cBhvr>
                                        <p:cTn id="14" dur="600" fill="hold"/>
                                        <p:tgtEl>
                                          <p:spTgt spid="3"/>
                                        </p:tgtEl>
                                        <p:attrNameLst>
                                          <p:attrName>ppt_x</p:attrName>
                                          <p:attrName>ppt_y</p:attrName>
                                        </p:attrNameLst>
                                      </p:cBhvr>
                                      <p:rCtr x="990" y="0"/>
                                    </p:animMotion>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100000" fill="hold" grpId="1" nodeType="withEffect">
                                  <p:stCondLst>
                                    <p:cond delay="0"/>
                                  </p:stCondLst>
                                  <p:childTnLst>
                                    <p:animMotion origin="layout" path="M -0.0198 -7.40741E-7 L 4.72222E-6 -7.40741E-7 " pathEditMode="relative" rAng="0" ptsTypes="AA">
                                      <p:cBhvr>
                                        <p:cTn id="19" dur="600" fill="hold"/>
                                        <p:tgtEl>
                                          <p:spTgt spid="5"/>
                                        </p:tgtEl>
                                        <p:attrNameLst>
                                          <p:attrName>ppt_x</p:attrName>
                                          <p:attrName>ppt_y</p:attrName>
                                        </p:attrNameLst>
                                      </p:cBhvr>
                                      <p:rCtr x="9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P spid="5" grpId="1"/>
    </p:bld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Use cases 6">
    <p:spTree>
      <p:nvGrpSpPr>
        <p:cNvPr id="1" name=""/>
        <p:cNvGrpSpPr/>
        <p:nvPr/>
      </p:nvGrpSpPr>
      <p:grpSpPr>
        <a:xfrm>
          <a:off x="0" y="0"/>
          <a:ext cx="0" cy="0"/>
          <a:chOff x="0" y="0"/>
          <a:chExt cx="0" cy="0"/>
        </a:xfrm>
      </p:grpSpPr>
      <p:sp>
        <p:nvSpPr>
          <p:cNvPr id="35" name="Picture Placeholder 34">
            <a:extLst>
              <a:ext uri="{FF2B5EF4-FFF2-40B4-BE49-F238E27FC236}">
                <a16:creationId xmlns:a16="http://schemas.microsoft.com/office/drawing/2014/main" id="{DEF464C7-6C44-4E74-A212-E053D86E54E1}"/>
              </a:ext>
            </a:extLst>
          </p:cNvPr>
          <p:cNvSpPr>
            <a:spLocks noGrp="1"/>
          </p:cNvSpPr>
          <p:nvPr>
            <p:ph type="pic" sz="quarter" idx="12"/>
          </p:nvPr>
        </p:nvSpPr>
        <p:spPr>
          <a:xfrm>
            <a:off x="6074634" y="702258"/>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19" y="1037335"/>
            <a:ext cx="4973109" cy="579122"/>
          </a:xfrm>
          <a:prstGeom prst="rect">
            <a:avLst/>
          </a:prstGeom>
        </p:spPr>
        <p:txBody>
          <a:bodyPr vert="horz" lIns="0" tIns="0" rIns="0" bIns="0" rtlCol="0" anchor="t" anchorCtr="0">
            <a:noAutofit/>
          </a:bodyPr>
          <a:lstStyle>
            <a:lvl1pPr>
              <a:defRPr b="1">
                <a:solidFill>
                  <a:schemeClr val="accent1"/>
                </a:solidFill>
              </a:defRPr>
            </a:lvl1pPr>
          </a:lstStyle>
          <a:p>
            <a:r>
              <a:rPr lang="en-US" dirty="0"/>
              <a:t>Click to edit</a:t>
            </a:r>
          </a:p>
        </p:txBody>
      </p:sp>
      <p:sp>
        <p:nvSpPr>
          <p:cNvPr id="4" name="Title 1">
            <a:extLst>
              <a:ext uri="{FF2B5EF4-FFF2-40B4-BE49-F238E27FC236}">
                <a16:creationId xmlns:a16="http://schemas.microsoft.com/office/drawing/2014/main" id="{0A9907E0-9545-4656-B622-6DBFC5DF660C}"/>
              </a:ext>
            </a:extLst>
          </p:cNvPr>
          <p:cNvSpPr txBox="1">
            <a:spLocks/>
          </p:cNvSpPr>
          <p:nvPr userDrawn="1"/>
        </p:nvSpPr>
        <p:spPr>
          <a:xfrm>
            <a:off x="731520" y="457200"/>
            <a:ext cx="4973107" cy="57912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i="0" kern="1200">
                <a:solidFill>
                  <a:schemeClr val="tx1"/>
                </a:solidFill>
                <a:latin typeface="+mj-lt"/>
                <a:ea typeface="+mj-ea"/>
                <a:cs typeface="Amazon Ember Regular" charset="0"/>
              </a:defRPr>
            </a:lvl1pPr>
          </a:lstStyle>
          <a:p>
            <a:r>
              <a:rPr lang="en-US" sz="3840" dirty="0"/>
              <a:t>Top 6 </a:t>
            </a:r>
            <a:endParaRPr lang="en-US" sz="3200" dirty="0"/>
          </a:p>
        </p:txBody>
      </p:sp>
      <p:sp>
        <p:nvSpPr>
          <p:cNvPr id="5" name="Title 1">
            <a:extLst>
              <a:ext uri="{FF2B5EF4-FFF2-40B4-BE49-F238E27FC236}">
                <a16:creationId xmlns:a16="http://schemas.microsoft.com/office/drawing/2014/main" id="{652511B1-E761-4226-BC70-414DA90600CA}"/>
              </a:ext>
            </a:extLst>
          </p:cNvPr>
          <p:cNvSpPr txBox="1">
            <a:spLocks/>
          </p:cNvSpPr>
          <p:nvPr userDrawn="1"/>
        </p:nvSpPr>
        <p:spPr>
          <a:xfrm>
            <a:off x="731519" y="1737360"/>
            <a:ext cx="4973109" cy="57912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i="0" kern="1200">
                <a:solidFill>
                  <a:schemeClr val="tx1"/>
                </a:solidFill>
                <a:latin typeface="+mj-lt"/>
                <a:ea typeface="+mj-ea"/>
                <a:cs typeface="Amazon Ember Regular" charset="0"/>
              </a:defRPr>
            </a:lvl1pPr>
          </a:lstStyle>
          <a:p>
            <a:r>
              <a:rPr lang="en-US" sz="3840" dirty="0"/>
              <a:t>Use</a:t>
            </a:r>
            <a:r>
              <a:rPr lang="en-US" sz="3840" baseline="0" dirty="0"/>
              <a:t> cases</a:t>
            </a:r>
            <a:endParaRPr lang="en-US" sz="3200" dirty="0"/>
          </a:p>
        </p:txBody>
      </p:sp>
      <p:sp>
        <p:nvSpPr>
          <p:cNvPr id="30" name="Text Placeholder 29">
            <a:extLst>
              <a:ext uri="{FF2B5EF4-FFF2-40B4-BE49-F238E27FC236}">
                <a16:creationId xmlns:a16="http://schemas.microsoft.com/office/drawing/2014/main" id="{4DF27B2C-7202-4424-AA7E-79FBAC24DFFC}"/>
              </a:ext>
            </a:extLst>
          </p:cNvPr>
          <p:cNvSpPr>
            <a:spLocks noGrp="1"/>
          </p:cNvSpPr>
          <p:nvPr>
            <p:ph type="body" sz="quarter" idx="10"/>
          </p:nvPr>
        </p:nvSpPr>
        <p:spPr>
          <a:xfrm>
            <a:off x="6081984" y="2474976"/>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33" name="Text Placeholder 29">
            <a:extLst>
              <a:ext uri="{FF2B5EF4-FFF2-40B4-BE49-F238E27FC236}">
                <a16:creationId xmlns:a16="http://schemas.microsoft.com/office/drawing/2014/main" id="{FFA7191D-CA50-428F-99AC-754FFA2CF4D0}"/>
              </a:ext>
            </a:extLst>
          </p:cNvPr>
          <p:cNvSpPr>
            <a:spLocks noGrp="1"/>
          </p:cNvSpPr>
          <p:nvPr>
            <p:ph type="body" sz="quarter" idx="11"/>
          </p:nvPr>
        </p:nvSpPr>
        <p:spPr>
          <a:xfrm>
            <a:off x="6081984" y="3145490"/>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0" name="Picture Placeholder 34">
            <a:extLst>
              <a:ext uri="{FF2B5EF4-FFF2-40B4-BE49-F238E27FC236}">
                <a16:creationId xmlns:a16="http://schemas.microsoft.com/office/drawing/2014/main" id="{7E88B45D-7DF4-4D5C-BCB4-3D117E2B0D0E}"/>
              </a:ext>
            </a:extLst>
          </p:cNvPr>
          <p:cNvSpPr>
            <a:spLocks noGrp="1"/>
          </p:cNvSpPr>
          <p:nvPr>
            <p:ph type="pic" sz="quarter" idx="13"/>
          </p:nvPr>
        </p:nvSpPr>
        <p:spPr>
          <a:xfrm>
            <a:off x="8747024" y="702258"/>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41" name="Text Placeholder 29">
            <a:extLst>
              <a:ext uri="{FF2B5EF4-FFF2-40B4-BE49-F238E27FC236}">
                <a16:creationId xmlns:a16="http://schemas.microsoft.com/office/drawing/2014/main" id="{1BBD6323-54F5-4DFB-BEF2-7A85C7747205}"/>
              </a:ext>
            </a:extLst>
          </p:cNvPr>
          <p:cNvSpPr>
            <a:spLocks noGrp="1"/>
          </p:cNvSpPr>
          <p:nvPr>
            <p:ph type="body" sz="quarter" idx="14"/>
          </p:nvPr>
        </p:nvSpPr>
        <p:spPr>
          <a:xfrm>
            <a:off x="8750275" y="2474976"/>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2" name="Text Placeholder 29">
            <a:extLst>
              <a:ext uri="{FF2B5EF4-FFF2-40B4-BE49-F238E27FC236}">
                <a16:creationId xmlns:a16="http://schemas.microsoft.com/office/drawing/2014/main" id="{EC7AA13B-7544-4E16-8E8C-6E68C6495033}"/>
              </a:ext>
            </a:extLst>
          </p:cNvPr>
          <p:cNvSpPr>
            <a:spLocks noGrp="1"/>
          </p:cNvSpPr>
          <p:nvPr>
            <p:ph type="body" sz="quarter" idx="15"/>
          </p:nvPr>
        </p:nvSpPr>
        <p:spPr>
          <a:xfrm>
            <a:off x="8750275" y="3145490"/>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3" name="Picture Placeholder 34">
            <a:extLst>
              <a:ext uri="{FF2B5EF4-FFF2-40B4-BE49-F238E27FC236}">
                <a16:creationId xmlns:a16="http://schemas.microsoft.com/office/drawing/2014/main" id="{54118853-9B53-49D4-B23D-B9A1D2F599C5}"/>
              </a:ext>
            </a:extLst>
          </p:cNvPr>
          <p:cNvSpPr>
            <a:spLocks noGrp="1"/>
          </p:cNvSpPr>
          <p:nvPr>
            <p:ph type="pic" sz="quarter" idx="16"/>
          </p:nvPr>
        </p:nvSpPr>
        <p:spPr>
          <a:xfrm>
            <a:off x="11418144" y="702258"/>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44" name="Text Placeholder 29">
            <a:extLst>
              <a:ext uri="{FF2B5EF4-FFF2-40B4-BE49-F238E27FC236}">
                <a16:creationId xmlns:a16="http://schemas.microsoft.com/office/drawing/2014/main" id="{51FB852F-C503-44B5-871E-F48D0D7F3993}"/>
              </a:ext>
            </a:extLst>
          </p:cNvPr>
          <p:cNvSpPr>
            <a:spLocks noGrp="1"/>
          </p:cNvSpPr>
          <p:nvPr>
            <p:ph type="body" sz="quarter" idx="17"/>
          </p:nvPr>
        </p:nvSpPr>
        <p:spPr>
          <a:xfrm>
            <a:off x="11425494" y="2474976"/>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5" name="Text Placeholder 29">
            <a:extLst>
              <a:ext uri="{FF2B5EF4-FFF2-40B4-BE49-F238E27FC236}">
                <a16:creationId xmlns:a16="http://schemas.microsoft.com/office/drawing/2014/main" id="{90AA37AC-811F-4B41-9A6B-FEDF262705E6}"/>
              </a:ext>
            </a:extLst>
          </p:cNvPr>
          <p:cNvSpPr>
            <a:spLocks noGrp="1"/>
          </p:cNvSpPr>
          <p:nvPr>
            <p:ph type="body" sz="quarter" idx="18"/>
          </p:nvPr>
        </p:nvSpPr>
        <p:spPr>
          <a:xfrm>
            <a:off x="11425494" y="3145490"/>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6" name="Picture Placeholder 34">
            <a:extLst>
              <a:ext uri="{FF2B5EF4-FFF2-40B4-BE49-F238E27FC236}">
                <a16:creationId xmlns:a16="http://schemas.microsoft.com/office/drawing/2014/main" id="{C034FC5D-0912-4DAF-BE54-FA14CF073F81}"/>
              </a:ext>
            </a:extLst>
          </p:cNvPr>
          <p:cNvSpPr>
            <a:spLocks noGrp="1"/>
          </p:cNvSpPr>
          <p:nvPr>
            <p:ph type="pic" sz="quarter" idx="19"/>
          </p:nvPr>
        </p:nvSpPr>
        <p:spPr>
          <a:xfrm>
            <a:off x="6075680" y="4051706"/>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47" name="Text Placeholder 29">
            <a:extLst>
              <a:ext uri="{FF2B5EF4-FFF2-40B4-BE49-F238E27FC236}">
                <a16:creationId xmlns:a16="http://schemas.microsoft.com/office/drawing/2014/main" id="{0FDB7A66-3F67-48D1-A20F-1874AA51519F}"/>
              </a:ext>
            </a:extLst>
          </p:cNvPr>
          <p:cNvSpPr>
            <a:spLocks noGrp="1"/>
          </p:cNvSpPr>
          <p:nvPr>
            <p:ph type="body" sz="quarter" idx="20"/>
          </p:nvPr>
        </p:nvSpPr>
        <p:spPr>
          <a:xfrm>
            <a:off x="6083030" y="5824424"/>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8" name="Text Placeholder 29">
            <a:extLst>
              <a:ext uri="{FF2B5EF4-FFF2-40B4-BE49-F238E27FC236}">
                <a16:creationId xmlns:a16="http://schemas.microsoft.com/office/drawing/2014/main" id="{92964EE9-B7E1-41B6-9972-1084B94F3B56}"/>
              </a:ext>
            </a:extLst>
          </p:cNvPr>
          <p:cNvSpPr>
            <a:spLocks noGrp="1"/>
          </p:cNvSpPr>
          <p:nvPr>
            <p:ph type="body" sz="quarter" idx="21"/>
          </p:nvPr>
        </p:nvSpPr>
        <p:spPr>
          <a:xfrm>
            <a:off x="6083030" y="6494938"/>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9" name="Picture Placeholder 34">
            <a:extLst>
              <a:ext uri="{FF2B5EF4-FFF2-40B4-BE49-F238E27FC236}">
                <a16:creationId xmlns:a16="http://schemas.microsoft.com/office/drawing/2014/main" id="{BDCB0957-3DF0-4AB4-B64C-DADE415FBD1E}"/>
              </a:ext>
            </a:extLst>
          </p:cNvPr>
          <p:cNvSpPr>
            <a:spLocks noGrp="1"/>
          </p:cNvSpPr>
          <p:nvPr>
            <p:ph type="pic" sz="quarter" idx="22"/>
          </p:nvPr>
        </p:nvSpPr>
        <p:spPr>
          <a:xfrm>
            <a:off x="8748070" y="4051706"/>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50" name="Text Placeholder 29">
            <a:extLst>
              <a:ext uri="{FF2B5EF4-FFF2-40B4-BE49-F238E27FC236}">
                <a16:creationId xmlns:a16="http://schemas.microsoft.com/office/drawing/2014/main" id="{ECDBA050-C24A-4748-8EF1-F527C1B6C9D5}"/>
              </a:ext>
            </a:extLst>
          </p:cNvPr>
          <p:cNvSpPr>
            <a:spLocks noGrp="1"/>
          </p:cNvSpPr>
          <p:nvPr>
            <p:ph type="body" sz="quarter" idx="23"/>
          </p:nvPr>
        </p:nvSpPr>
        <p:spPr>
          <a:xfrm>
            <a:off x="8751321" y="5824424"/>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51" name="Text Placeholder 29">
            <a:extLst>
              <a:ext uri="{FF2B5EF4-FFF2-40B4-BE49-F238E27FC236}">
                <a16:creationId xmlns:a16="http://schemas.microsoft.com/office/drawing/2014/main" id="{A6858792-84CF-48B8-B4D0-C3A6BC92CEC0}"/>
              </a:ext>
            </a:extLst>
          </p:cNvPr>
          <p:cNvSpPr>
            <a:spLocks noGrp="1"/>
          </p:cNvSpPr>
          <p:nvPr>
            <p:ph type="body" sz="quarter" idx="24"/>
          </p:nvPr>
        </p:nvSpPr>
        <p:spPr>
          <a:xfrm>
            <a:off x="8751321" y="6494938"/>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52" name="Picture Placeholder 34">
            <a:extLst>
              <a:ext uri="{FF2B5EF4-FFF2-40B4-BE49-F238E27FC236}">
                <a16:creationId xmlns:a16="http://schemas.microsoft.com/office/drawing/2014/main" id="{D65DD4FF-4C7D-4E9E-B3B4-AA74B3902C74}"/>
              </a:ext>
            </a:extLst>
          </p:cNvPr>
          <p:cNvSpPr>
            <a:spLocks noGrp="1"/>
          </p:cNvSpPr>
          <p:nvPr>
            <p:ph type="pic" sz="quarter" idx="25"/>
          </p:nvPr>
        </p:nvSpPr>
        <p:spPr>
          <a:xfrm>
            <a:off x="11419190" y="4051706"/>
            <a:ext cx="2479040" cy="3129280"/>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53" name="Text Placeholder 29">
            <a:extLst>
              <a:ext uri="{FF2B5EF4-FFF2-40B4-BE49-F238E27FC236}">
                <a16:creationId xmlns:a16="http://schemas.microsoft.com/office/drawing/2014/main" id="{E58A45B1-68A3-409C-B445-1A4A60C2F669}"/>
              </a:ext>
            </a:extLst>
          </p:cNvPr>
          <p:cNvSpPr>
            <a:spLocks noGrp="1"/>
          </p:cNvSpPr>
          <p:nvPr>
            <p:ph type="body" sz="quarter" idx="26"/>
          </p:nvPr>
        </p:nvSpPr>
        <p:spPr>
          <a:xfrm>
            <a:off x="11426541" y="5824424"/>
            <a:ext cx="2472538" cy="1356560"/>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54" name="Text Placeholder 29">
            <a:extLst>
              <a:ext uri="{FF2B5EF4-FFF2-40B4-BE49-F238E27FC236}">
                <a16:creationId xmlns:a16="http://schemas.microsoft.com/office/drawing/2014/main" id="{8F4889A4-67A6-4E03-A638-56EC89426589}"/>
              </a:ext>
            </a:extLst>
          </p:cNvPr>
          <p:cNvSpPr>
            <a:spLocks noGrp="1"/>
          </p:cNvSpPr>
          <p:nvPr>
            <p:ph type="body" sz="quarter" idx="27"/>
          </p:nvPr>
        </p:nvSpPr>
        <p:spPr>
          <a:xfrm>
            <a:off x="11426541" y="6494938"/>
            <a:ext cx="2472538" cy="686048"/>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Tree>
    <p:extLst>
      <p:ext uri="{BB962C8B-B14F-4D97-AF65-F5344CB8AC3E}">
        <p14:creationId xmlns:p14="http://schemas.microsoft.com/office/powerpoint/2010/main" val="2355638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0"/>
                                  </p:stCondLst>
                                  <p:childTnLst>
                                    <p:animMotion origin="layout" path="M -0.0198 -7.40741E-7 L 4.72222E-6 -7.40741E-7 " pathEditMode="relative" rAng="0" ptsTypes="AA">
                                      <p:cBhvr>
                                        <p:cTn id="9" dur="600" fill="hold"/>
                                        <p:tgtEl>
                                          <p:spTgt spid="4"/>
                                        </p:tgtEl>
                                        <p:attrNameLst>
                                          <p:attrName>ppt_x</p:attrName>
                                          <p:attrName>ppt_y</p:attrName>
                                        </p:attrNameLst>
                                      </p:cBhvr>
                                      <p:rCtr x="990" y="0"/>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0"/>
                                  </p:stCondLst>
                                  <p:childTnLst>
                                    <p:animMotion origin="layout" path="M -0.0198 -7.40741E-7 L 4.72222E-6 -7.40741E-7 " pathEditMode="relative" rAng="0" ptsTypes="AA">
                                      <p:cBhvr>
                                        <p:cTn id="14" dur="600" fill="hold"/>
                                        <p:tgtEl>
                                          <p:spTgt spid="3"/>
                                        </p:tgtEl>
                                        <p:attrNameLst>
                                          <p:attrName>ppt_x</p:attrName>
                                          <p:attrName>ppt_y</p:attrName>
                                        </p:attrNameLst>
                                      </p:cBhvr>
                                      <p:rCtr x="990" y="0"/>
                                    </p:animMotion>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100000" fill="hold" grpId="1" nodeType="withEffect">
                                  <p:stCondLst>
                                    <p:cond delay="0"/>
                                  </p:stCondLst>
                                  <p:childTnLst>
                                    <p:animMotion origin="layout" path="M -0.0198 -7.40741E-7 L 4.72222E-6 -7.40741E-7 " pathEditMode="relative" rAng="0" ptsTypes="AA">
                                      <p:cBhvr>
                                        <p:cTn id="19" dur="600" fill="hold"/>
                                        <p:tgtEl>
                                          <p:spTgt spid="5"/>
                                        </p:tgtEl>
                                        <p:attrNameLst>
                                          <p:attrName>ppt_x</p:attrName>
                                          <p:attrName>ppt_y</p:attrName>
                                        </p:attrNameLst>
                                      </p:cBhvr>
                                      <p:rCtr x="9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P spid="5" grpId="1"/>
    </p:bld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Use cases 7">
    <p:spTree>
      <p:nvGrpSpPr>
        <p:cNvPr id="1" name=""/>
        <p:cNvGrpSpPr/>
        <p:nvPr/>
      </p:nvGrpSpPr>
      <p:grpSpPr>
        <a:xfrm>
          <a:off x="0" y="0"/>
          <a:ext cx="0" cy="0"/>
          <a:chOff x="0" y="0"/>
          <a:chExt cx="0" cy="0"/>
        </a:xfrm>
      </p:grpSpPr>
      <p:sp>
        <p:nvSpPr>
          <p:cNvPr id="35" name="Picture Placeholder 34">
            <a:extLst>
              <a:ext uri="{FF2B5EF4-FFF2-40B4-BE49-F238E27FC236}">
                <a16:creationId xmlns:a16="http://schemas.microsoft.com/office/drawing/2014/main" id="{DEF464C7-6C44-4E74-A212-E053D86E54E1}"/>
              </a:ext>
            </a:extLst>
          </p:cNvPr>
          <p:cNvSpPr>
            <a:spLocks noGrp="1"/>
          </p:cNvSpPr>
          <p:nvPr>
            <p:ph type="pic" sz="quarter" idx="12"/>
          </p:nvPr>
        </p:nvSpPr>
        <p:spPr>
          <a:xfrm>
            <a:off x="734656" y="2582467"/>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19" y="1037335"/>
            <a:ext cx="4973109" cy="579122"/>
          </a:xfrm>
          <a:prstGeom prst="rect">
            <a:avLst/>
          </a:prstGeom>
        </p:spPr>
        <p:txBody>
          <a:bodyPr vert="horz" lIns="0" tIns="0" rIns="0" bIns="0" rtlCol="0" anchor="t" anchorCtr="0">
            <a:noAutofit/>
          </a:bodyPr>
          <a:lstStyle>
            <a:lvl1pPr>
              <a:defRPr b="1">
                <a:solidFill>
                  <a:schemeClr val="accent1"/>
                </a:solidFill>
              </a:defRPr>
            </a:lvl1pPr>
          </a:lstStyle>
          <a:p>
            <a:r>
              <a:rPr lang="en-US" dirty="0"/>
              <a:t>Click to edit</a:t>
            </a:r>
          </a:p>
        </p:txBody>
      </p:sp>
      <p:sp>
        <p:nvSpPr>
          <p:cNvPr id="4" name="Title 1">
            <a:extLst>
              <a:ext uri="{FF2B5EF4-FFF2-40B4-BE49-F238E27FC236}">
                <a16:creationId xmlns:a16="http://schemas.microsoft.com/office/drawing/2014/main" id="{0A9907E0-9545-4656-B622-6DBFC5DF660C}"/>
              </a:ext>
            </a:extLst>
          </p:cNvPr>
          <p:cNvSpPr txBox="1">
            <a:spLocks/>
          </p:cNvSpPr>
          <p:nvPr userDrawn="1"/>
        </p:nvSpPr>
        <p:spPr>
          <a:xfrm>
            <a:off x="731520" y="457200"/>
            <a:ext cx="4973107" cy="57912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i="0" kern="1200">
                <a:solidFill>
                  <a:schemeClr val="tx1"/>
                </a:solidFill>
                <a:latin typeface="+mj-lt"/>
                <a:ea typeface="+mj-ea"/>
                <a:cs typeface="Amazon Ember Regular" charset="0"/>
              </a:defRPr>
            </a:lvl1pPr>
          </a:lstStyle>
          <a:p>
            <a:r>
              <a:rPr lang="en-US" sz="3840" dirty="0"/>
              <a:t>Top 7 </a:t>
            </a:r>
            <a:endParaRPr lang="en-US" sz="3200" dirty="0"/>
          </a:p>
        </p:txBody>
      </p:sp>
      <p:sp>
        <p:nvSpPr>
          <p:cNvPr id="5" name="Title 1">
            <a:extLst>
              <a:ext uri="{FF2B5EF4-FFF2-40B4-BE49-F238E27FC236}">
                <a16:creationId xmlns:a16="http://schemas.microsoft.com/office/drawing/2014/main" id="{652511B1-E761-4226-BC70-414DA90600CA}"/>
              </a:ext>
            </a:extLst>
          </p:cNvPr>
          <p:cNvSpPr txBox="1">
            <a:spLocks/>
          </p:cNvSpPr>
          <p:nvPr userDrawn="1"/>
        </p:nvSpPr>
        <p:spPr>
          <a:xfrm>
            <a:off x="731519" y="1737360"/>
            <a:ext cx="4973109" cy="57912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i="0" kern="1200">
                <a:solidFill>
                  <a:schemeClr val="tx1"/>
                </a:solidFill>
                <a:latin typeface="+mj-lt"/>
                <a:ea typeface="+mj-ea"/>
                <a:cs typeface="Amazon Ember Regular" charset="0"/>
              </a:defRPr>
            </a:lvl1pPr>
          </a:lstStyle>
          <a:p>
            <a:r>
              <a:rPr lang="en-US" sz="3840" dirty="0"/>
              <a:t>Use</a:t>
            </a:r>
            <a:r>
              <a:rPr lang="en-US" sz="3840" baseline="0" dirty="0"/>
              <a:t> cases</a:t>
            </a:r>
            <a:endParaRPr lang="en-US" sz="3200" dirty="0"/>
          </a:p>
        </p:txBody>
      </p:sp>
      <p:sp>
        <p:nvSpPr>
          <p:cNvPr id="30" name="Text Placeholder 29">
            <a:extLst>
              <a:ext uri="{FF2B5EF4-FFF2-40B4-BE49-F238E27FC236}">
                <a16:creationId xmlns:a16="http://schemas.microsoft.com/office/drawing/2014/main" id="{4DF27B2C-7202-4424-AA7E-79FBAC24DFFC}"/>
              </a:ext>
            </a:extLst>
          </p:cNvPr>
          <p:cNvSpPr>
            <a:spLocks noGrp="1"/>
          </p:cNvSpPr>
          <p:nvPr>
            <p:ph type="body" sz="quarter" idx="10"/>
          </p:nvPr>
        </p:nvSpPr>
        <p:spPr>
          <a:xfrm>
            <a:off x="734656" y="3621024"/>
            <a:ext cx="3057754" cy="1082851"/>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33" name="Text Placeholder 29">
            <a:extLst>
              <a:ext uri="{FF2B5EF4-FFF2-40B4-BE49-F238E27FC236}">
                <a16:creationId xmlns:a16="http://schemas.microsoft.com/office/drawing/2014/main" id="{FFA7191D-CA50-428F-99AC-754FFA2CF4D0}"/>
              </a:ext>
            </a:extLst>
          </p:cNvPr>
          <p:cNvSpPr>
            <a:spLocks noGrp="1"/>
          </p:cNvSpPr>
          <p:nvPr>
            <p:ph type="body" sz="quarter" idx="11"/>
          </p:nvPr>
        </p:nvSpPr>
        <p:spPr>
          <a:xfrm>
            <a:off x="734656" y="4204105"/>
            <a:ext cx="3057754" cy="49977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0" name="Picture Placeholder 34">
            <a:extLst>
              <a:ext uri="{FF2B5EF4-FFF2-40B4-BE49-F238E27FC236}">
                <a16:creationId xmlns:a16="http://schemas.microsoft.com/office/drawing/2014/main" id="{7E88B45D-7DF4-4D5C-BCB4-3D117E2B0D0E}"/>
              </a:ext>
            </a:extLst>
          </p:cNvPr>
          <p:cNvSpPr>
            <a:spLocks noGrp="1"/>
          </p:cNvSpPr>
          <p:nvPr>
            <p:ph type="pic" sz="quarter" idx="13"/>
          </p:nvPr>
        </p:nvSpPr>
        <p:spPr>
          <a:xfrm>
            <a:off x="4102081" y="2582467"/>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41" name="Text Placeholder 29">
            <a:extLst>
              <a:ext uri="{FF2B5EF4-FFF2-40B4-BE49-F238E27FC236}">
                <a16:creationId xmlns:a16="http://schemas.microsoft.com/office/drawing/2014/main" id="{1BBD6323-54F5-4DFB-BEF2-7A85C7747205}"/>
              </a:ext>
            </a:extLst>
          </p:cNvPr>
          <p:cNvSpPr>
            <a:spLocks noGrp="1"/>
          </p:cNvSpPr>
          <p:nvPr>
            <p:ph type="body" sz="quarter" idx="14"/>
          </p:nvPr>
        </p:nvSpPr>
        <p:spPr>
          <a:xfrm>
            <a:off x="4102081" y="3621024"/>
            <a:ext cx="3057754" cy="1082851"/>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2" name="Text Placeholder 29">
            <a:extLst>
              <a:ext uri="{FF2B5EF4-FFF2-40B4-BE49-F238E27FC236}">
                <a16:creationId xmlns:a16="http://schemas.microsoft.com/office/drawing/2014/main" id="{EC7AA13B-7544-4E16-8E8C-6E68C6495033}"/>
              </a:ext>
            </a:extLst>
          </p:cNvPr>
          <p:cNvSpPr>
            <a:spLocks noGrp="1"/>
          </p:cNvSpPr>
          <p:nvPr>
            <p:ph type="body" sz="quarter" idx="15"/>
          </p:nvPr>
        </p:nvSpPr>
        <p:spPr>
          <a:xfrm>
            <a:off x="4102081" y="4204105"/>
            <a:ext cx="3057754" cy="49977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3" name="Picture Placeholder 34">
            <a:extLst>
              <a:ext uri="{FF2B5EF4-FFF2-40B4-BE49-F238E27FC236}">
                <a16:creationId xmlns:a16="http://schemas.microsoft.com/office/drawing/2014/main" id="{54118853-9B53-49D4-B23D-B9A1D2F599C5}"/>
              </a:ext>
            </a:extLst>
          </p:cNvPr>
          <p:cNvSpPr>
            <a:spLocks noGrp="1"/>
          </p:cNvSpPr>
          <p:nvPr>
            <p:ph type="pic" sz="quarter" idx="16"/>
          </p:nvPr>
        </p:nvSpPr>
        <p:spPr>
          <a:xfrm>
            <a:off x="7469509" y="2582467"/>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44" name="Text Placeholder 29">
            <a:extLst>
              <a:ext uri="{FF2B5EF4-FFF2-40B4-BE49-F238E27FC236}">
                <a16:creationId xmlns:a16="http://schemas.microsoft.com/office/drawing/2014/main" id="{51FB852F-C503-44B5-871E-F48D0D7F3993}"/>
              </a:ext>
            </a:extLst>
          </p:cNvPr>
          <p:cNvSpPr>
            <a:spLocks noGrp="1"/>
          </p:cNvSpPr>
          <p:nvPr>
            <p:ph type="body" sz="quarter" idx="17"/>
          </p:nvPr>
        </p:nvSpPr>
        <p:spPr>
          <a:xfrm>
            <a:off x="7469509" y="3621024"/>
            <a:ext cx="3057754" cy="1082851"/>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5" name="Text Placeholder 29">
            <a:extLst>
              <a:ext uri="{FF2B5EF4-FFF2-40B4-BE49-F238E27FC236}">
                <a16:creationId xmlns:a16="http://schemas.microsoft.com/office/drawing/2014/main" id="{90AA37AC-811F-4B41-9A6B-FEDF262705E6}"/>
              </a:ext>
            </a:extLst>
          </p:cNvPr>
          <p:cNvSpPr>
            <a:spLocks noGrp="1"/>
          </p:cNvSpPr>
          <p:nvPr>
            <p:ph type="body" sz="quarter" idx="18"/>
          </p:nvPr>
        </p:nvSpPr>
        <p:spPr>
          <a:xfrm>
            <a:off x="7469509" y="4204105"/>
            <a:ext cx="3057754" cy="49977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6" name="Picture Placeholder 34">
            <a:extLst>
              <a:ext uri="{FF2B5EF4-FFF2-40B4-BE49-F238E27FC236}">
                <a16:creationId xmlns:a16="http://schemas.microsoft.com/office/drawing/2014/main" id="{C034FC5D-0912-4DAF-BE54-FA14CF073F81}"/>
              </a:ext>
            </a:extLst>
          </p:cNvPr>
          <p:cNvSpPr>
            <a:spLocks noGrp="1"/>
          </p:cNvSpPr>
          <p:nvPr>
            <p:ph type="pic" sz="quarter" idx="19"/>
          </p:nvPr>
        </p:nvSpPr>
        <p:spPr>
          <a:xfrm>
            <a:off x="10836934" y="2582467"/>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47" name="Text Placeholder 29">
            <a:extLst>
              <a:ext uri="{FF2B5EF4-FFF2-40B4-BE49-F238E27FC236}">
                <a16:creationId xmlns:a16="http://schemas.microsoft.com/office/drawing/2014/main" id="{0FDB7A66-3F67-48D1-A20F-1874AA51519F}"/>
              </a:ext>
            </a:extLst>
          </p:cNvPr>
          <p:cNvSpPr>
            <a:spLocks noGrp="1"/>
          </p:cNvSpPr>
          <p:nvPr>
            <p:ph type="body" sz="quarter" idx="20"/>
          </p:nvPr>
        </p:nvSpPr>
        <p:spPr>
          <a:xfrm>
            <a:off x="10836934" y="3621024"/>
            <a:ext cx="3057754" cy="1082851"/>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8" name="Text Placeholder 29">
            <a:extLst>
              <a:ext uri="{FF2B5EF4-FFF2-40B4-BE49-F238E27FC236}">
                <a16:creationId xmlns:a16="http://schemas.microsoft.com/office/drawing/2014/main" id="{92964EE9-B7E1-41B6-9972-1084B94F3B56}"/>
              </a:ext>
            </a:extLst>
          </p:cNvPr>
          <p:cNvSpPr>
            <a:spLocks noGrp="1"/>
          </p:cNvSpPr>
          <p:nvPr>
            <p:ph type="body" sz="quarter" idx="21"/>
          </p:nvPr>
        </p:nvSpPr>
        <p:spPr>
          <a:xfrm>
            <a:off x="10836934" y="4204105"/>
            <a:ext cx="3057754" cy="49977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9" name="Picture Placeholder 34">
            <a:extLst>
              <a:ext uri="{FF2B5EF4-FFF2-40B4-BE49-F238E27FC236}">
                <a16:creationId xmlns:a16="http://schemas.microsoft.com/office/drawing/2014/main" id="{BDCB0957-3DF0-4AB4-B64C-DADE415FBD1E}"/>
              </a:ext>
            </a:extLst>
          </p:cNvPr>
          <p:cNvSpPr>
            <a:spLocks noGrp="1"/>
          </p:cNvSpPr>
          <p:nvPr>
            <p:ph type="pic" sz="quarter" idx="22"/>
          </p:nvPr>
        </p:nvSpPr>
        <p:spPr>
          <a:xfrm>
            <a:off x="2418369" y="5059576"/>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50" name="Text Placeholder 29">
            <a:extLst>
              <a:ext uri="{FF2B5EF4-FFF2-40B4-BE49-F238E27FC236}">
                <a16:creationId xmlns:a16="http://schemas.microsoft.com/office/drawing/2014/main" id="{ECDBA050-C24A-4748-8EF1-F527C1B6C9D5}"/>
              </a:ext>
            </a:extLst>
          </p:cNvPr>
          <p:cNvSpPr>
            <a:spLocks noGrp="1"/>
          </p:cNvSpPr>
          <p:nvPr>
            <p:ph type="body" sz="quarter" idx="23"/>
          </p:nvPr>
        </p:nvSpPr>
        <p:spPr>
          <a:xfrm>
            <a:off x="2418369" y="6098133"/>
            <a:ext cx="3057754" cy="1082851"/>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51" name="Text Placeholder 29">
            <a:extLst>
              <a:ext uri="{FF2B5EF4-FFF2-40B4-BE49-F238E27FC236}">
                <a16:creationId xmlns:a16="http://schemas.microsoft.com/office/drawing/2014/main" id="{A6858792-84CF-48B8-B4D0-C3A6BC92CEC0}"/>
              </a:ext>
            </a:extLst>
          </p:cNvPr>
          <p:cNvSpPr>
            <a:spLocks noGrp="1"/>
          </p:cNvSpPr>
          <p:nvPr>
            <p:ph type="body" sz="quarter" idx="24"/>
          </p:nvPr>
        </p:nvSpPr>
        <p:spPr>
          <a:xfrm>
            <a:off x="2418369" y="6681214"/>
            <a:ext cx="3057754" cy="49977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52" name="Picture Placeholder 34">
            <a:extLst>
              <a:ext uri="{FF2B5EF4-FFF2-40B4-BE49-F238E27FC236}">
                <a16:creationId xmlns:a16="http://schemas.microsoft.com/office/drawing/2014/main" id="{D65DD4FF-4C7D-4E9E-B3B4-AA74B3902C74}"/>
              </a:ext>
            </a:extLst>
          </p:cNvPr>
          <p:cNvSpPr>
            <a:spLocks noGrp="1"/>
          </p:cNvSpPr>
          <p:nvPr>
            <p:ph type="pic" sz="quarter" idx="25"/>
          </p:nvPr>
        </p:nvSpPr>
        <p:spPr>
          <a:xfrm>
            <a:off x="5785795" y="5059576"/>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53" name="Text Placeholder 29">
            <a:extLst>
              <a:ext uri="{FF2B5EF4-FFF2-40B4-BE49-F238E27FC236}">
                <a16:creationId xmlns:a16="http://schemas.microsoft.com/office/drawing/2014/main" id="{E58A45B1-68A3-409C-B445-1A4A60C2F669}"/>
              </a:ext>
            </a:extLst>
          </p:cNvPr>
          <p:cNvSpPr>
            <a:spLocks noGrp="1"/>
          </p:cNvSpPr>
          <p:nvPr>
            <p:ph type="body" sz="quarter" idx="26"/>
          </p:nvPr>
        </p:nvSpPr>
        <p:spPr>
          <a:xfrm>
            <a:off x="5785795" y="6098133"/>
            <a:ext cx="3057754" cy="1082851"/>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54" name="Text Placeholder 29">
            <a:extLst>
              <a:ext uri="{FF2B5EF4-FFF2-40B4-BE49-F238E27FC236}">
                <a16:creationId xmlns:a16="http://schemas.microsoft.com/office/drawing/2014/main" id="{8F4889A4-67A6-4E03-A638-56EC89426589}"/>
              </a:ext>
            </a:extLst>
          </p:cNvPr>
          <p:cNvSpPr>
            <a:spLocks noGrp="1"/>
          </p:cNvSpPr>
          <p:nvPr>
            <p:ph type="body" sz="quarter" idx="27"/>
          </p:nvPr>
        </p:nvSpPr>
        <p:spPr>
          <a:xfrm>
            <a:off x="5785795" y="6681214"/>
            <a:ext cx="3057754" cy="49977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23" name="Picture Placeholder 34">
            <a:extLst>
              <a:ext uri="{FF2B5EF4-FFF2-40B4-BE49-F238E27FC236}">
                <a16:creationId xmlns:a16="http://schemas.microsoft.com/office/drawing/2014/main" id="{1022FE66-6507-4915-93FA-DC2B055C4F54}"/>
              </a:ext>
            </a:extLst>
          </p:cNvPr>
          <p:cNvSpPr>
            <a:spLocks noGrp="1"/>
          </p:cNvSpPr>
          <p:nvPr>
            <p:ph type="pic" sz="quarter" idx="28"/>
          </p:nvPr>
        </p:nvSpPr>
        <p:spPr>
          <a:xfrm>
            <a:off x="9153221" y="5059578"/>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24" name="Text Placeholder 29">
            <a:extLst>
              <a:ext uri="{FF2B5EF4-FFF2-40B4-BE49-F238E27FC236}">
                <a16:creationId xmlns:a16="http://schemas.microsoft.com/office/drawing/2014/main" id="{5497F8CA-B590-43FB-ABD5-D756C02338EE}"/>
              </a:ext>
            </a:extLst>
          </p:cNvPr>
          <p:cNvSpPr>
            <a:spLocks noGrp="1"/>
          </p:cNvSpPr>
          <p:nvPr>
            <p:ph type="body" sz="quarter" idx="29"/>
          </p:nvPr>
        </p:nvSpPr>
        <p:spPr>
          <a:xfrm>
            <a:off x="9153221" y="6098135"/>
            <a:ext cx="3057754" cy="1082851"/>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25" name="Text Placeholder 29">
            <a:extLst>
              <a:ext uri="{FF2B5EF4-FFF2-40B4-BE49-F238E27FC236}">
                <a16:creationId xmlns:a16="http://schemas.microsoft.com/office/drawing/2014/main" id="{51609EE0-453E-478F-8EDD-1598869A0E0D}"/>
              </a:ext>
            </a:extLst>
          </p:cNvPr>
          <p:cNvSpPr>
            <a:spLocks noGrp="1"/>
          </p:cNvSpPr>
          <p:nvPr>
            <p:ph type="body" sz="quarter" idx="30"/>
          </p:nvPr>
        </p:nvSpPr>
        <p:spPr>
          <a:xfrm>
            <a:off x="9153221" y="6681216"/>
            <a:ext cx="3057754" cy="49977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Tree>
    <p:extLst>
      <p:ext uri="{BB962C8B-B14F-4D97-AF65-F5344CB8AC3E}">
        <p14:creationId xmlns:p14="http://schemas.microsoft.com/office/powerpoint/2010/main" val="3837448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0"/>
                                  </p:stCondLst>
                                  <p:childTnLst>
                                    <p:animMotion origin="layout" path="M -0.0198 -7.40741E-7 L 4.72222E-6 -7.40741E-7 " pathEditMode="relative" rAng="0" ptsTypes="AA">
                                      <p:cBhvr>
                                        <p:cTn id="9" dur="600" fill="hold"/>
                                        <p:tgtEl>
                                          <p:spTgt spid="4"/>
                                        </p:tgtEl>
                                        <p:attrNameLst>
                                          <p:attrName>ppt_x</p:attrName>
                                          <p:attrName>ppt_y</p:attrName>
                                        </p:attrNameLst>
                                      </p:cBhvr>
                                      <p:rCtr x="990" y="0"/>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0"/>
                                  </p:stCondLst>
                                  <p:childTnLst>
                                    <p:animMotion origin="layout" path="M -0.0198 -7.40741E-7 L 4.72222E-6 -7.40741E-7 " pathEditMode="relative" rAng="0" ptsTypes="AA">
                                      <p:cBhvr>
                                        <p:cTn id="14" dur="600" fill="hold"/>
                                        <p:tgtEl>
                                          <p:spTgt spid="3"/>
                                        </p:tgtEl>
                                        <p:attrNameLst>
                                          <p:attrName>ppt_x</p:attrName>
                                          <p:attrName>ppt_y</p:attrName>
                                        </p:attrNameLst>
                                      </p:cBhvr>
                                      <p:rCtr x="990" y="0"/>
                                    </p:animMotion>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100000" fill="hold" grpId="1" nodeType="withEffect">
                                  <p:stCondLst>
                                    <p:cond delay="0"/>
                                  </p:stCondLst>
                                  <p:childTnLst>
                                    <p:animMotion origin="layout" path="M -0.0198 -7.40741E-7 L 4.72222E-6 -7.40741E-7 " pathEditMode="relative" rAng="0" ptsTypes="AA">
                                      <p:cBhvr>
                                        <p:cTn id="19" dur="600" fill="hold"/>
                                        <p:tgtEl>
                                          <p:spTgt spid="5"/>
                                        </p:tgtEl>
                                        <p:attrNameLst>
                                          <p:attrName>ppt_x</p:attrName>
                                          <p:attrName>ppt_y</p:attrName>
                                        </p:attrNameLst>
                                      </p:cBhvr>
                                      <p:rCtr x="9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P spid="5" grpId="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and_Sub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850" y="347413"/>
            <a:ext cx="13982827" cy="805278"/>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and subtitle layout – Type title here</a:t>
            </a:r>
          </a:p>
        </p:txBody>
      </p:sp>
      <p:sp>
        <p:nvSpPr>
          <p:cNvPr id="4" name="Text Placeholder 3"/>
          <p:cNvSpPr>
            <a:spLocks noGrp="1"/>
          </p:cNvSpPr>
          <p:nvPr>
            <p:ph type="body" sz="quarter" idx="10" hasCustomPrompt="1"/>
          </p:nvPr>
        </p:nvSpPr>
        <p:spPr>
          <a:xfrm>
            <a:off x="323850" y="1152691"/>
            <a:ext cx="13982700" cy="517065"/>
          </a:xfrm>
        </p:spPr>
        <p:txBody>
          <a:bodyPr/>
          <a:lstStyle>
            <a:lvl1pPr>
              <a:spcBef>
                <a:spcPts val="0"/>
              </a:spcBef>
              <a:spcAft>
                <a:spcPts val="600"/>
              </a:spcAft>
              <a:defRPr sz="1600" b="1" i="0" cap="all" spc="300" baseline="0">
                <a:solidFill>
                  <a:srgbClr val="E659D6"/>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stStyle>
          <a:p>
            <a:pPr lvl="0"/>
            <a:r>
              <a:rPr lang="en-US" dirty="0"/>
              <a:t>Type subtitle here</a:t>
            </a:r>
          </a:p>
        </p:txBody>
      </p:sp>
    </p:spTree>
    <p:extLst>
      <p:ext uri="{BB962C8B-B14F-4D97-AF65-F5344CB8AC3E}">
        <p14:creationId xmlns:p14="http://schemas.microsoft.com/office/powerpoint/2010/main" val="2649222518"/>
      </p:ext>
    </p:extLst>
  </p:cSld>
  <p:clrMapOvr>
    <a:overrideClrMapping bg1="dk1" tx1="lt1" bg2="dk2" tx2="lt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Use cases 8">
    <p:spTree>
      <p:nvGrpSpPr>
        <p:cNvPr id="1" name=""/>
        <p:cNvGrpSpPr/>
        <p:nvPr/>
      </p:nvGrpSpPr>
      <p:grpSpPr>
        <a:xfrm>
          <a:off x="0" y="0"/>
          <a:ext cx="0" cy="0"/>
          <a:chOff x="0" y="0"/>
          <a:chExt cx="0" cy="0"/>
        </a:xfrm>
      </p:grpSpPr>
      <p:sp>
        <p:nvSpPr>
          <p:cNvPr id="35" name="Picture Placeholder 34">
            <a:extLst>
              <a:ext uri="{FF2B5EF4-FFF2-40B4-BE49-F238E27FC236}">
                <a16:creationId xmlns:a16="http://schemas.microsoft.com/office/drawing/2014/main" id="{DEF464C7-6C44-4E74-A212-E053D86E54E1}"/>
              </a:ext>
            </a:extLst>
          </p:cNvPr>
          <p:cNvSpPr>
            <a:spLocks noGrp="1"/>
          </p:cNvSpPr>
          <p:nvPr>
            <p:ph type="pic" sz="quarter" idx="12"/>
          </p:nvPr>
        </p:nvSpPr>
        <p:spPr>
          <a:xfrm>
            <a:off x="734656" y="2582467"/>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19" y="1037335"/>
            <a:ext cx="4973109" cy="579122"/>
          </a:xfrm>
          <a:prstGeom prst="rect">
            <a:avLst/>
          </a:prstGeom>
        </p:spPr>
        <p:txBody>
          <a:bodyPr vert="horz" lIns="0" tIns="0" rIns="0" bIns="0" rtlCol="0" anchor="t" anchorCtr="0">
            <a:noAutofit/>
          </a:bodyPr>
          <a:lstStyle>
            <a:lvl1pPr>
              <a:defRPr b="1">
                <a:solidFill>
                  <a:schemeClr val="accent1"/>
                </a:solidFill>
              </a:defRPr>
            </a:lvl1pPr>
          </a:lstStyle>
          <a:p>
            <a:r>
              <a:rPr lang="en-US" dirty="0"/>
              <a:t>Click to edit</a:t>
            </a:r>
          </a:p>
        </p:txBody>
      </p:sp>
      <p:sp>
        <p:nvSpPr>
          <p:cNvPr id="4" name="Title 1">
            <a:extLst>
              <a:ext uri="{FF2B5EF4-FFF2-40B4-BE49-F238E27FC236}">
                <a16:creationId xmlns:a16="http://schemas.microsoft.com/office/drawing/2014/main" id="{0A9907E0-9545-4656-B622-6DBFC5DF660C}"/>
              </a:ext>
            </a:extLst>
          </p:cNvPr>
          <p:cNvSpPr txBox="1">
            <a:spLocks/>
          </p:cNvSpPr>
          <p:nvPr userDrawn="1"/>
        </p:nvSpPr>
        <p:spPr>
          <a:xfrm>
            <a:off x="731520" y="457200"/>
            <a:ext cx="4973107" cy="57912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i="0" kern="1200">
                <a:solidFill>
                  <a:schemeClr val="tx1"/>
                </a:solidFill>
                <a:latin typeface="+mj-lt"/>
                <a:ea typeface="+mj-ea"/>
                <a:cs typeface="Amazon Ember Regular" charset="0"/>
              </a:defRPr>
            </a:lvl1pPr>
          </a:lstStyle>
          <a:p>
            <a:r>
              <a:rPr lang="en-US" sz="3840" dirty="0"/>
              <a:t>Top 8 </a:t>
            </a:r>
            <a:endParaRPr lang="en-US" sz="3200" dirty="0"/>
          </a:p>
        </p:txBody>
      </p:sp>
      <p:sp>
        <p:nvSpPr>
          <p:cNvPr id="5" name="Title 1">
            <a:extLst>
              <a:ext uri="{FF2B5EF4-FFF2-40B4-BE49-F238E27FC236}">
                <a16:creationId xmlns:a16="http://schemas.microsoft.com/office/drawing/2014/main" id="{652511B1-E761-4226-BC70-414DA90600CA}"/>
              </a:ext>
            </a:extLst>
          </p:cNvPr>
          <p:cNvSpPr txBox="1">
            <a:spLocks/>
          </p:cNvSpPr>
          <p:nvPr userDrawn="1"/>
        </p:nvSpPr>
        <p:spPr>
          <a:xfrm>
            <a:off x="731519" y="1737360"/>
            <a:ext cx="4973109" cy="579120"/>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i="0" kern="1200">
                <a:solidFill>
                  <a:schemeClr val="tx1"/>
                </a:solidFill>
                <a:latin typeface="+mj-lt"/>
                <a:ea typeface="+mj-ea"/>
                <a:cs typeface="Amazon Ember Regular" charset="0"/>
              </a:defRPr>
            </a:lvl1pPr>
          </a:lstStyle>
          <a:p>
            <a:r>
              <a:rPr lang="en-US" sz="3840" dirty="0"/>
              <a:t>Use</a:t>
            </a:r>
            <a:r>
              <a:rPr lang="en-US" sz="3840" baseline="0" dirty="0"/>
              <a:t> cases</a:t>
            </a:r>
            <a:endParaRPr lang="en-US" sz="3200" dirty="0"/>
          </a:p>
        </p:txBody>
      </p:sp>
      <p:sp>
        <p:nvSpPr>
          <p:cNvPr id="30" name="Text Placeholder 29">
            <a:extLst>
              <a:ext uri="{FF2B5EF4-FFF2-40B4-BE49-F238E27FC236}">
                <a16:creationId xmlns:a16="http://schemas.microsoft.com/office/drawing/2014/main" id="{4DF27B2C-7202-4424-AA7E-79FBAC24DFFC}"/>
              </a:ext>
            </a:extLst>
          </p:cNvPr>
          <p:cNvSpPr>
            <a:spLocks noGrp="1"/>
          </p:cNvSpPr>
          <p:nvPr>
            <p:ph type="body" sz="quarter" idx="10"/>
          </p:nvPr>
        </p:nvSpPr>
        <p:spPr>
          <a:xfrm>
            <a:off x="734656" y="3730752"/>
            <a:ext cx="3057754" cy="973123"/>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33" name="Text Placeholder 29">
            <a:extLst>
              <a:ext uri="{FF2B5EF4-FFF2-40B4-BE49-F238E27FC236}">
                <a16:creationId xmlns:a16="http://schemas.microsoft.com/office/drawing/2014/main" id="{FFA7191D-CA50-428F-99AC-754FFA2CF4D0}"/>
              </a:ext>
            </a:extLst>
          </p:cNvPr>
          <p:cNvSpPr>
            <a:spLocks noGrp="1"/>
          </p:cNvSpPr>
          <p:nvPr>
            <p:ph type="body" sz="quarter" idx="11"/>
          </p:nvPr>
        </p:nvSpPr>
        <p:spPr>
          <a:xfrm>
            <a:off x="734656" y="4252874"/>
            <a:ext cx="3057754" cy="45100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0" name="Picture Placeholder 34">
            <a:extLst>
              <a:ext uri="{FF2B5EF4-FFF2-40B4-BE49-F238E27FC236}">
                <a16:creationId xmlns:a16="http://schemas.microsoft.com/office/drawing/2014/main" id="{7E88B45D-7DF4-4D5C-BCB4-3D117E2B0D0E}"/>
              </a:ext>
            </a:extLst>
          </p:cNvPr>
          <p:cNvSpPr>
            <a:spLocks noGrp="1"/>
          </p:cNvSpPr>
          <p:nvPr>
            <p:ph type="pic" sz="quarter" idx="13"/>
          </p:nvPr>
        </p:nvSpPr>
        <p:spPr>
          <a:xfrm>
            <a:off x="4102081" y="2582467"/>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41" name="Text Placeholder 29">
            <a:extLst>
              <a:ext uri="{FF2B5EF4-FFF2-40B4-BE49-F238E27FC236}">
                <a16:creationId xmlns:a16="http://schemas.microsoft.com/office/drawing/2014/main" id="{1BBD6323-54F5-4DFB-BEF2-7A85C7747205}"/>
              </a:ext>
            </a:extLst>
          </p:cNvPr>
          <p:cNvSpPr>
            <a:spLocks noGrp="1"/>
          </p:cNvSpPr>
          <p:nvPr>
            <p:ph type="body" sz="quarter" idx="14"/>
          </p:nvPr>
        </p:nvSpPr>
        <p:spPr>
          <a:xfrm>
            <a:off x="4102081" y="3730752"/>
            <a:ext cx="3057754" cy="973123"/>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2" name="Text Placeholder 29">
            <a:extLst>
              <a:ext uri="{FF2B5EF4-FFF2-40B4-BE49-F238E27FC236}">
                <a16:creationId xmlns:a16="http://schemas.microsoft.com/office/drawing/2014/main" id="{EC7AA13B-7544-4E16-8E8C-6E68C6495033}"/>
              </a:ext>
            </a:extLst>
          </p:cNvPr>
          <p:cNvSpPr>
            <a:spLocks noGrp="1"/>
          </p:cNvSpPr>
          <p:nvPr>
            <p:ph type="body" sz="quarter" idx="15"/>
          </p:nvPr>
        </p:nvSpPr>
        <p:spPr>
          <a:xfrm>
            <a:off x="4102081" y="4252874"/>
            <a:ext cx="3057754" cy="45100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3" name="Picture Placeholder 34">
            <a:extLst>
              <a:ext uri="{FF2B5EF4-FFF2-40B4-BE49-F238E27FC236}">
                <a16:creationId xmlns:a16="http://schemas.microsoft.com/office/drawing/2014/main" id="{54118853-9B53-49D4-B23D-B9A1D2F599C5}"/>
              </a:ext>
            </a:extLst>
          </p:cNvPr>
          <p:cNvSpPr>
            <a:spLocks noGrp="1"/>
          </p:cNvSpPr>
          <p:nvPr>
            <p:ph type="pic" sz="quarter" idx="16"/>
          </p:nvPr>
        </p:nvSpPr>
        <p:spPr>
          <a:xfrm>
            <a:off x="7469509" y="2582467"/>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44" name="Text Placeholder 29">
            <a:extLst>
              <a:ext uri="{FF2B5EF4-FFF2-40B4-BE49-F238E27FC236}">
                <a16:creationId xmlns:a16="http://schemas.microsoft.com/office/drawing/2014/main" id="{51FB852F-C503-44B5-871E-F48D0D7F3993}"/>
              </a:ext>
            </a:extLst>
          </p:cNvPr>
          <p:cNvSpPr>
            <a:spLocks noGrp="1"/>
          </p:cNvSpPr>
          <p:nvPr>
            <p:ph type="body" sz="quarter" idx="17"/>
          </p:nvPr>
        </p:nvSpPr>
        <p:spPr>
          <a:xfrm>
            <a:off x="7469509" y="3730752"/>
            <a:ext cx="3057754" cy="973123"/>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5" name="Text Placeholder 29">
            <a:extLst>
              <a:ext uri="{FF2B5EF4-FFF2-40B4-BE49-F238E27FC236}">
                <a16:creationId xmlns:a16="http://schemas.microsoft.com/office/drawing/2014/main" id="{90AA37AC-811F-4B41-9A6B-FEDF262705E6}"/>
              </a:ext>
            </a:extLst>
          </p:cNvPr>
          <p:cNvSpPr>
            <a:spLocks noGrp="1"/>
          </p:cNvSpPr>
          <p:nvPr>
            <p:ph type="body" sz="quarter" idx="18"/>
          </p:nvPr>
        </p:nvSpPr>
        <p:spPr>
          <a:xfrm>
            <a:off x="7469509" y="4252874"/>
            <a:ext cx="3057754" cy="45100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6" name="Picture Placeholder 34">
            <a:extLst>
              <a:ext uri="{FF2B5EF4-FFF2-40B4-BE49-F238E27FC236}">
                <a16:creationId xmlns:a16="http://schemas.microsoft.com/office/drawing/2014/main" id="{C034FC5D-0912-4DAF-BE54-FA14CF073F81}"/>
              </a:ext>
            </a:extLst>
          </p:cNvPr>
          <p:cNvSpPr>
            <a:spLocks noGrp="1"/>
          </p:cNvSpPr>
          <p:nvPr>
            <p:ph type="pic" sz="quarter" idx="19"/>
          </p:nvPr>
        </p:nvSpPr>
        <p:spPr>
          <a:xfrm>
            <a:off x="10836934" y="2582467"/>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47" name="Text Placeholder 29">
            <a:extLst>
              <a:ext uri="{FF2B5EF4-FFF2-40B4-BE49-F238E27FC236}">
                <a16:creationId xmlns:a16="http://schemas.microsoft.com/office/drawing/2014/main" id="{0FDB7A66-3F67-48D1-A20F-1874AA51519F}"/>
              </a:ext>
            </a:extLst>
          </p:cNvPr>
          <p:cNvSpPr>
            <a:spLocks noGrp="1"/>
          </p:cNvSpPr>
          <p:nvPr>
            <p:ph type="body" sz="quarter" idx="20"/>
          </p:nvPr>
        </p:nvSpPr>
        <p:spPr>
          <a:xfrm>
            <a:off x="10836934" y="3730752"/>
            <a:ext cx="3057754" cy="973123"/>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48" name="Text Placeholder 29">
            <a:extLst>
              <a:ext uri="{FF2B5EF4-FFF2-40B4-BE49-F238E27FC236}">
                <a16:creationId xmlns:a16="http://schemas.microsoft.com/office/drawing/2014/main" id="{92964EE9-B7E1-41B6-9972-1084B94F3B56}"/>
              </a:ext>
            </a:extLst>
          </p:cNvPr>
          <p:cNvSpPr>
            <a:spLocks noGrp="1"/>
          </p:cNvSpPr>
          <p:nvPr>
            <p:ph type="body" sz="quarter" idx="21"/>
          </p:nvPr>
        </p:nvSpPr>
        <p:spPr>
          <a:xfrm>
            <a:off x="10836934" y="4252874"/>
            <a:ext cx="3057754" cy="45100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49" name="Picture Placeholder 34">
            <a:extLst>
              <a:ext uri="{FF2B5EF4-FFF2-40B4-BE49-F238E27FC236}">
                <a16:creationId xmlns:a16="http://schemas.microsoft.com/office/drawing/2014/main" id="{BDCB0957-3DF0-4AB4-B64C-DADE415FBD1E}"/>
              </a:ext>
            </a:extLst>
          </p:cNvPr>
          <p:cNvSpPr>
            <a:spLocks noGrp="1"/>
          </p:cNvSpPr>
          <p:nvPr>
            <p:ph type="pic" sz="quarter" idx="22"/>
          </p:nvPr>
        </p:nvSpPr>
        <p:spPr>
          <a:xfrm>
            <a:off x="734656" y="5059576"/>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a:p>
        </p:txBody>
      </p:sp>
      <p:sp>
        <p:nvSpPr>
          <p:cNvPr id="50" name="Text Placeholder 29">
            <a:extLst>
              <a:ext uri="{FF2B5EF4-FFF2-40B4-BE49-F238E27FC236}">
                <a16:creationId xmlns:a16="http://schemas.microsoft.com/office/drawing/2014/main" id="{ECDBA050-C24A-4748-8EF1-F527C1B6C9D5}"/>
              </a:ext>
            </a:extLst>
          </p:cNvPr>
          <p:cNvSpPr>
            <a:spLocks noGrp="1"/>
          </p:cNvSpPr>
          <p:nvPr>
            <p:ph type="body" sz="quarter" idx="23"/>
          </p:nvPr>
        </p:nvSpPr>
        <p:spPr>
          <a:xfrm>
            <a:off x="734656" y="6207861"/>
            <a:ext cx="3057754" cy="973123"/>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51" name="Text Placeholder 29">
            <a:extLst>
              <a:ext uri="{FF2B5EF4-FFF2-40B4-BE49-F238E27FC236}">
                <a16:creationId xmlns:a16="http://schemas.microsoft.com/office/drawing/2014/main" id="{A6858792-84CF-48B8-B4D0-C3A6BC92CEC0}"/>
              </a:ext>
            </a:extLst>
          </p:cNvPr>
          <p:cNvSpPr>
            <a:spLocks noGrp="1"/>
          </p:cNvSpPr>
          <p:nvPr>
            <p:ph type="body" sz="quarter" idx="24"/>
          </p:nvPr>
        </p:nvSpPr>
        <p:spPr>
          <a:xfrm>
            <a:off x="734656" y="6729983"/>
            <a:ext cx="3057754" cy="45100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52" name="Picture Placeholder 34">
            <a:extLst>
              <a:ext uri="{FF2B5EF4-FFF2-40B4-BE49-F238E27FC236}">
                <a16:creationId xmlns:a16="http://schemas.microsoft.com/office/drawing/2014/main" id="{D65DD4FF-4C7D-4E9E-B3B4-AA74B3902C74}"/>
              </a:ext>
            </a:extLst>
          </p:cNvPr>
          <p:cNvSpPr>
            <a:spLocks noGrp="1"/>
          </p:cNvSpPr>
          <p:nvPr>
            <p:ph type="pic" sz="quarter" idx="25"/>
          </p:nvPr>
        </p:nvSpPr>
        <p:spPr>
          <a:xfrm>
            <a:off x="4102081" y="5059576"/>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53" name="Text Placeholder 29">
            <a:extLst>
              <a:ext uri="{FF2B5EF4-FFF2-40B4-BE49-F238E27FC236}">
                <a16:creationId xmlns:a16="http://schemas.microsoft.com/office/drawing/2014/main" id="{E58A45B1-68A3-409C-B445-1A4A60C2F669}"/>
              </a:ext>
            </a:extLst>
          </p:cNvPr>
          <p:cNvSpPr>
            <a:spLocks noGrp="1"/>
          </p:cNvSpPr>
          <p:nvPr>
            <p:ph type="body" sz="quarter" idx="26"/>
          </p:nvPr>
        </p:nvSpPr>
        <p:spPr>
          <a:xfrm>
            <a:off x="4102081" y="6207861"/>
            <a:ext cx="3057754" cy="973123"/>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54" name="Text Placeholder 29">
            <a:extLst>
              <a:ext uri="{FF2B5EF4-FFF2-40B4-BE49-F238E27FC236}">
                <a16:creationId xmlns:a16="http://schemas.microsoft.com/office/drawing/2014/main" id="{8F4889A4-67A6-4E03-A638-56EC89426589}"/>
              </a:ext>
            </a:extLst>
          </p:cNvPr>
          <p:cNvSpPr>
            <a:spLocks noGrp="1"/>
          </p:cNvSpPr>
          <p:nvPr>
            <p:ph type="body" sz="quarter" idx="27"/>
          </p:nvPr>
        </p:nvSpPr>
        <p:spPr>
          <a:xfrm>
            <a:off x="4102081" y="6729983"/>
            <a:ext cx="3057754" cy="45100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23" name="Picture Placeholder 34">
            <a:extLst>
              <a:ext uri="{FF2B5EF4-FFF2-40B4-BE49-F238E27FC236}">
                <a16:creationId xmlns:a16="http://schemas.microsoft.com/office/drawing/2014/main" id="{1022FE66-6507-4915-93FA-DC2B055C4F54}"/>
              </a:ext>
            </a:extLst>
          </p:cNvPr>
          <p:cNvSpPr>
            <a:spLocks noGrp="1"/>
          </p:cNvSpPr>
          <p:nvPr>
            <p:ph type="pic" sz="quarter" idx="28"/>
          </p:nvPr>
        </p:nvSpPr>
        <p:spPr>
          <a:xfrm>
            <a:off x="7469509" y="5059578"/>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24" name="Text Placeholder 29">
            <a:extLst>
              <a:ext uri="{FF2B5EF4-FFF2-40B4-BE49-F238E27FC236}">
                <a16:creationId xmlns:a16="http://schemas.microsoft.com/office/drawing/2014/main" id="{5497F8CA-B590-43FB-ABD5-D756C02338EE}"/>
              </a:ext>
            </a:extLst>
          </p:cNvPr>
          <p:cNvSpPr>
            <a:spLocks noGrp="1"/>
          </p:cNvSpPr>
          <p:nvPr>
            <p:ph type="body" sz="quarter" idx="29"/>
          </p:nvPr>
        </p:nvSpPr>
        <p:spPr>
          <a:xfrm>
            <a:off x="7469509" y="6207861"/>
            <a:ext cx="3057754" cy="973123"/>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25" name="Text Placeholder 29">
            <a:extLst>
              <a:ext uri="{FF2B5EF4-FFF2-40B4-BE49-F238E27FC236}">
                <a16:creationId xmlns:a16="http://schemas.microsoft.com/office/drawing/2014/main" id="{51609EE0-453E-478F-8EDD-1598869A0E0D}"/>
              </a:ext>
            </a:extLst>
          </p:cNvPr>
          <p:cNvSpPr>
            <a:spLocks noGrp="1"/>
          </p:cNvSpPr>
          <p:nvPr>
            <p:ph type="body" sz="quarter" idx="30"/>
          </p:nvPr>
        </p:nvSpPr>
        <p:spPr>
          <a:xfrm>
            <a:off x="7469509" y="6729985"/>
            <a:ext cx="3057754" cy="45100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
        <p:nvSpPr>
          <p:cNvPr id="26" name="Picture Placeholder 34">
            <a:extLst>
              <a:ext uri="{FF2B5EF4-FFF2-40B4-BE49-F238E27FC236}">
                <a16:creationId xmlns:a16="http://schemas.microsoft.com/office/drawing/2014/main" id="{AADF2C9A-5223-4475-BE36-865E7D8AAE20}"/>
              </a:ext>
            </a:extLst>
          </p:cNvPr>
          <p:cNvSpPr>
            <a:spLocks noGrp="1"/>
          </p:cNvSpPr>
          <p:nvPr>
            <p:ph type="pic" sz="quarter" idx="31"/>
          </p:nvPr>
        </p:nvSpPr>
        <p:spPr>
          <a:xfrm>
            <a:off x="10836934" y="5059576"/>
            <a:ext cx="3057754" cy="2121408"/>
          </a:xfr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82880" rIns="182880" bIns="146304" rtlCol="0" anchor="t" anchorCtr="0"/>
          <a:lstStyle>
            <a:lvl1pPr>
              <a:defRPr lang="en-US" sz="2240">
                <a:cs typeface="+mn-cs"/>
              </a:defRPr>
            </a:lvl1pPr>
          </a:lstStyle>
          <a:p>
            <a:pPr lvl="0" algn="ctr"/>
            <a:endParaRPr lang="en-US" dirty="0"/>
          </a:p>
        </p:txBody>
      </p:sp>
      <p:sp>
        <p:nvSpPr>
          <p:cNvPr id="27" name="Text Placeholder 29">
            <a:extLst>
              <a:ext uri="{FF2B5EF4-FFF2-40B4-BE49-F238E27FC236}">
                <a16:creationId xmlns:a16="http://schemas.microsoft.com/office/drawing/2014/main" id="{438DB6A9-3489-4D76-A8B7-49350CB728D7}"/>
              </a:ext>
            </a:extLst>
          </p:cNvPr>
          <p:cNvSpPr>
            <a:spLocks noGrp="1"/>
          </p:cNvSpPr>
          <p:nvPr>
            <p:ph type="body" sz="quarter" idx="32"/>
          </p:nvPr>
        </p:nvSpPr>
        <p:spPr>
          <a:xfrm>
            <a:off x="10836934" y="6207861"/>
            <a:ext cx="3057754" cy="973123"/>
          </a:xfrm>
          <a:gradFill>
            <a:gsLst>
              <a:gs pos="0">
                <a:schemeClr val="bg2">
                  <a:alpha val="0"/>
                </a:schemeClr>
              </a:gs>
              <a:gs pos="85000">
                <a:schemeClr val="bg2">
                  <a:alpha val="85000"/>
                </a:schemeClr>
              </a:gs>
              <a:gs pos="53000">
                <a:schemeClr val="bg2">
                  <a:alpha val="70000"/>
                </a:schemeClr>
              </a:gs>
            </a:gsLst>
            <a:lin ang="5400000" scaled="1"/>
          </a:gradFill>
        </p:spPr>
        <p:txBody>
          <a:bodyPr lIns="137160" tIns="0" rIns="91440"/>
          <a:lstStyle>
            <a:lvl1pPr marL="0" indent="0" algn="l" defTabSz="731520" rtl="0" eaLnBrk="1" latinLnBrk="0" hangingPunct="1">
              <a:lnSpc>
                <a:spcPct val="90000"/>
              </a:lnSpc>
              <a:spcBef>
                <a:spcPts val="960"/>
              </a:spcBef>
              <a:buFontTx/>
              <a:buNone/>
              <a:defRPr lang="en-US" sz="1920" b="1" i="0" kern="1200" dirty="0">
                <a:solidFill>
                  <a:schemeClr val="accent1"/>
                </a:solidFill>
                <a:latin typeface="+mn-lt"/>
                <a:ea typeface="+mn-ea"/>
                <a:cs typeface="Amazon Ember Regular" charset="0"/>
              </a:defRPr>
            </a:lvl1pPr>
          </a:lstStyle>
          <a:p>
            <a:pPr lvl="0"/>
            <a:r>
              <a:rPr lang="en-US" dirty="0"/>
              <a:t>Click to edit Master text styles</a:t>
            </a:r>
          </a:p>
        </p:txBody>
      </p:sp>
      <p:sp>
        <p:nvSpPr>
          <p:cNvPr id="28" name="Text Placeholder 29">
            <a:extLst>
              <a:ext uri="{FF2B5EF4-FFF2-40B4-BE49-F238E27FC236}">
                <a16:creationId xmlns:a16="http://schemas.microsoft.com/office/drawing/2014/main" id="{3980DB17-0B9C-4619-B530-42847B855E7A}"/>
              </a:ext>
            </a:extLst>
          </p:cNvPr>
          <p:cNvSpPr>
            <a:spLocks noGrp="1"/>
          </p:cNvSpPr>
          <p:nvPr>
            <p:ph type="body" sz="quarter" idx="33"/>
          </p:nvPr>
        </p:nvSpPr>
        <p:spPr>
          <a:xfrm>
            <a:off x="10836934" y="6729983"/>
            <a:ext cx="3057754" cy="451000"/>
          </a:xfrm>
          <a:noFill/>
        </p:spPr>
        <p:txBody>
          <a:bodyPr lIns="137160" rIns="91440" bIns="45720"/>
          <a:lstStyle>
            <a:lvl1pPr marL="0" indent="0" algn="l" defTabSz="731520" rtl="0" eaLnBrk="1" latinLnBrk="0" hangingPunct="1">
              <a:lnSpc>
                <a:spcPct val="90000"/>
              </a:lnSpc>
              <a:spcBef>
                <a:spcPts val="960"/>
              </a:spcBef>
              <a:buFontTx/>
              <a:buNone/>
              <a:defRPr lang="en-US" sz="1600" b="0" i="0" kern="1200" dirty="0">
                <a:solidFill>
                  <a:schemeClr val="tx1"/>
                </a:solidFill>
                <a:latin typeface="+mn-lt"/>
                <a:ea typeface="+mn-ea"/>
                <a:cs typeface="Amazon Ember Regular" charset="0"/>
              </a:defRPr>
            </a:lvl1pPr>
          </a:lstStyle>
          <a:p>
            <a:pPr lvl="0"/>
            <a:r>
              <a:rPr lang="en-US" dirty="0"/>
              <a:t>Click to edit Master text styles</a:t>
            </a:r>
          </a:p>
        </p:txBody>
      </p:sp>
    </p:spTree>
    <p:extLst>
      <p:ext uri="{BB962C8B-B14F-4D97-AF65-F5344CB8AC3E}">
        <p14:creationId xmlns:p14="http://schemas.microsoft.com/office/powerpoint/2010/main" val="365578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2" presetClass="path" presetSubtype="0" decel="100000" fill="hold" grpId="1" nodeType="withEffect">
                                  <p:stCondLst>
                                    <p:cond delay="0"/>
                                  </p:stCondLst>
                                  <p:childTnLst>
                                    <p:animMotion origin="layout" path="M -0.0198 -7.40741E-7 L 4.72222E-6 -7.40741E-7 " pathEditMode="relative" rAng="0" ptsTypes="AA">
                                      <p:cBhvr>
                                        <p:cTn id="9" dur="600" fill="hold"/>
                                        <p:tgtEl>
                                          <p:spTgt spid="4"/>
                                        </p:tgtEl>
                                        <p:attrNameLst>
                                          <p:attrName>ppt_x</p:attrName>
                                          <p:attrName>ppt_y</p:attrName>
                                        </p:attrNameLst>
                                      </p:cBhvr>
                                      <p:rCtr x="990" y="0"/>
                                    </p:animMotion>
                                  </p:childTnLst>
                                </p:cTn>
                              </p:par>
                              <p:par>
                                <p:cTn id="10" presetID="10"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42" presetClass="path" presetSubtype="0" decel="100000" fill="hold" grpId="1" nodeType="withEffect">
                                  <p:stCondLst>
                                    <p:cond delay="0"/>
                                  </p:stCondLst>
                                  <p:childTnLst>
                                    <p:animMotion origin="layout" path="M -0.0198 -7.40741E-7 L 4.72222E-6 -7.40741E-7 " pathEditMode="relative" rAng="0" ptsTypes="AA">
                                      <p:cBhvr>
                                        <p:cTn id="14" dur="600" fill="hold"/>
                                        <p:tgtEl>
                                          <p:spTgt spid="3"/>
                                        </p:tgtEl>
                                        <p:attrNameLst>
                                          <p:attrName>ppt_x</p:attrName>
                                          <p:attrName>ppt_y</p:attrName>
                                        </p:attrNameLst>
                                      </p:cBhvr>
                                      <p:rCtr x="990" y="0"/>
                                    </p:animMotion>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42" presetClass="path" presetSubtype="0" decel="100000" fill="hold" grpId="1" nodeType="withEffect">
                                  <p:stCondLst>
                                    <p:cond delay="0"/>
                                  </p:stCondLst>
                                  <p:childTnLst>
                                    <p:animMotion origin="layout" path="M -0.0198 -7.40741E-7 L 4.72222E-6 -7.40741E-7 " pathEditMode="relative" rAng="0" ptsTypes="AA">
                                      <p:cBhvr>
                                        <p:cTn id="19" dur="600" fill="hold"/>
                                        <p:tgtEl>
                                          <p:spTgt spid="5"/>
                                        </p:tgtEl>
                                        <p:attrNameLst>
                                          <p:attrName>ppt_x</p:attrName>
                                          <p:attrName>ppt_y</p:attrName>
                                        </p:attrNameLst>
                                      </p:cBhvr>
                                      <p:rCtr x="99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P spid="5" grpId="1"/>
    </p:bld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NASCAR slide_logos_1">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88831A2-AE7B-456C-B3C5-44CECDD94224}"/>
              </a:ext>
            </a:extLst>
          </p:cNvPr>
          <p:cNvPicPr>
            <a:picLocks noChangeAspect="1"/>
          </p:cNvPicPr>
          <p:nvPr userDrawn="1"/>
        </p:nvPicPr>
        <p:blipFill>
          <a:blip r:embed="rId2"/>
          <a:stretch>
            <a:fillRect/>
          </a:stretch>
        </p:blipFill>
        <p:spPr>
          <a:xfrm>
            <a:off x="559065" y="1707555"/>
            <a:ext cx="13512274" cy="6712403"/>
          </a:xfrm>
          <a:prstGeom prst="rect">
            <a:avLst/>
          </a:prstGeom>
        </p:spPr>
      </p:pic>
      <p:sp>
        <p:nvSpPr>
          <p:cNvPr id="6" name="Rectangle 5">
            <a:extLst>
              <a:ext uri="{FF2B5EF4-FFF2-40B4-BE49-F238E27FC236}">
                <a16:creationId xmlns:a16="http://schemas.microsoft.com/office/drawing/2014/main" id="{34C5818A-8C99-4506-B288-FC73BB886FC0}"/>
              </a:ext>
            </a:extLst>
          </p:cNvPr>
          <p:cNvSpPr/>
          <p:nvPr/>
        </p:nvSpPr>
        <p:spPr>
          <a:xfrm>
            <a:off x="0" y="0"/>
            <a:ext cx="14630400" cy="1471334"/>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cxnSp>
        <p:nvCxnSpPr>
          <p:cNvPr id="7" name="Straight Connector 6">
            <a:extLst>
              <a:ext uri="{FF2B5EF4-FFF2-40B4-BE49-F238E27FC236}">
                <a16:creationId xmlns:a16="http://schemas.microsoft.com/office/drawing/2014/main" id="{67413EC7-E08D-4E00-840B-7A2BD6882BDC}"/>
              </a:ext>
            </a:extLst>
          </p:cNvPr>
          <p:cNvCxnSpPr>
            <a:cxnSpLocks/>
          </p:cNvCxnSpPr>
          <p:nvPr/>
        </p:nvCxnSpPr>
        <p:spPr>
          <a:xfrm>
            <a:off x="0" y="1471334"/>
            <a:ext cx="14630400" cy="0"/>
          </a:xfrm>
          <a:prstGeom prst="line">
            <a:avLst/>
          </a:prstGeom>
          <a:ln w="31750">
            <a:gradFill>
              <a:gsLst>
                <a:gs pos="55000">
                  <a:schemeClr val="accent2"/>
                </a:gs>
                <a:gs pos="45000">
                  <a:schemeClr val="accent2"/>
                </a:gs>
                <a:gs pos="15000">
                  <a:schemeClr val="accent3"/>
                </a:gs>
                <a:gs pos="85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cxnSp>
      <p:grpSp>
        <p:nvGrpSpPr>
          <p:cNvPr id="8" name="Group 7">
            <a:extLst>
              <a:ext uri="{FF2B5EF4-FFF2-40B4-BE49-F238E27FC236}">
                <a16:creationId xmlns:a16="http://schemas.microsoft.com/office/drawing/2014/main" id="{73765D46-DA82-4D19-B682-73041EAF533A}"/>
              </a:ext>
            </a:extLst>
          </p:cNvPr>
          <p:cNvGrpSpPr/>
          <p:nvPr userDrawn="1"/>
        </p:nvGrpSpPr>
        <p:grpSpPr>
          <a:xfrm>
            <a:off x="0" y="6850381"/>
            <a:ext cx="14630400" cy="1379218"/>
            <a:chOff x="0" y="4281488"/>
            <a:chExt cx="9144000" cy="862011"/>
          </a:xfrm>
        </p:grpSpPr>
        <p:grpSp>
          <p:nvGrpSpPr>
            <p:cNvPr id="9" name="Group 8">
              <a:extLst>
                <a:ext uri="{FF2B5EF4-FFF2-40B4-BE49-F238E27FC236}">
                  <a16:creationId xmlns:a16="http://schemas.microsoft.com/office/drawing/2014/main" id="{9F4DAD4A-B449-4762-84B0-8CAE5D0688C0}"/>
                </a:ext>
              </a:extLst>
            </p:cNvPr>
            <p:cNvGrpSpPr/>
            <p:nvPr/>
          </p:nvGrpSpPr>
          <p:grpSpPr>
            <a:xfrm>
              <a:off x="0" y="4281488"/>
              <a:ext cx="9144000" cy="862011"/>
              <a:chOff x="0" y="4281488"/>
              <a:chExt cx="9144000" cy="862011"/>
            </a:xfrm>
          </p:grpSpPr>
          <p:sp>
            <p:nvSpPr>
              <p:cNvPr id="11" name="Rectangle 10">
                <a:extLst>
                  <a:ext uri="{FF2B5EF4-FFF2-40B4-BE49-F238E27FC236}">
                    <a16:creationId xmlns:a16="http://schemas.microsoft.com/office/drawing/2014/main" id="{F165098D-E2E5-452B-B9EA-A4830B2BE90B}"/>
                  </a:ext>
                </a:extLst>
              </p:cNvPr>
              <p:cNvSpPr/>
              <p:nvPr/>
            </p:nvSpPr>
            <p:spPr>
              <a:xfrm>
                <a:off x="0" y="4281488"/>
                <a:ext cx="9144000" cy="862011"/>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46304" rIns="182880" bIns="146304" rtlCol="0" anchor="ctr"/>
              <a:lstStyle/>
              <a:p>
                <a:pPr algn="ctr"/>
                <a:endParaRPr lang="en-US" sz="3360" dirty="0" err="1">
                  <a:solidFill>
                    <a:schemeClr val="tx1"/>
                  </a:solidFill>
                </a:endParaRPr>
              </a:p>
            </p:txBody>
          </p:sp>
          <p:sp>
            <p:nvSpPr>
              <p:cNvPr id="13" name="TextBox 12">
                <a:extLst>
                  <a:ext uri="{FF2B5EF4-FFF2-40B4-BE49-F238E27FC236}">
                    <a16:creationId xmlns:a16="http://schemas.microsoft.com/office/drawing/2014/main" id="{A8C59F17-2338-4067-8533-681CCCAFB60C}"/>
                  </a:ext>
                </a:extLst>
              </p:cNvPr>
              <p:cNvSpPr txBox="1"/>
              <p:nvPr/>
            </p:nvSpPr>
            <p:spPr bwMode="black">
              <a:xfrm>
                <a:off x="4639961" y="4629150"/>
                <a:ext cx="3644419" cy="157343"/>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grpSp>
        <p:pic>
          <p:nvPicPr>
            <p:cNvPr id="10" name="Picture 9">
              <a:extLst>
                <a:ext uri="{FF2B5EF4-FFF2-40B4-BE49-F238E27FC236}">
                  <a16:creationId xmlns:a16="http://schemas.microsoft.com/office/drawing/2014/main" id="{CFD8FBC6-EF1C-4013-8DFD-EDB9239A9D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4786493"/>
              <a:ext cx="738851" cy="207450"/>
            </a:xfrm>
            <a:prstGeom prst="rect">
              <a:avLst/>
            </a:prstGeom>
          </p:spPr>
        </p:pic>
      </p:grpSp>
      <p:sp>
        <p:nvSpPr>
          <p:cNvPr id="3" name="Title Placeholder 1">
            <a:extLst>
              <a:ext uri="{FF2B5EF4-FFF2-40B4-BE49-F238E27FC236}">
                <a16:creationId xmlns:a16="http://schemas.microsoft.com/office/drawing/2014/main" id="{76CB2A42-BFAB-4D2F-BCCD-5492D3042B65}"/>
              </a:ext>
            </a:extLst>
          </p:cNvPr>
          <p:cNvSpPr>
            <a:spLocks noGrp="1"/>
          </p:cNvSpPr>
          <p:nvPr userDrawn="1">
            <p:ph type="title"/>
          </p:nvPr>
        </p:nvSpPr>
        <p:spPr>
          <a:xfrm>
            <a:off x="731520" y="457200"/>
            <a:ext cx="13167360" cy="1098298"/>
          </a:xfrm>
          <a:prstGeom prst="rect">
            <a:avLst/>
          </a:prstGeom>
        </p:spPr>
        <p:txBody>
          <a:bodyPr vert="horz" lIns="0" tIns="0" rIns="0" bIns="0" rtlCol="0" anchor="t" anchorCtr="0">
            <a:noAutofit/>
          </a:bodyPr>
          <a:lstStyle/>
          <a:p>
            <a:r>
              <a:rPr lang="en-US" dirty="0"/>
              <a:t>Click to edit Master title style</a:t>
            </a:r>
          </a:p>
        </p:txBody>
      </p:sp>
      <p:sp>
        <p:nvSpPr>
          <p:cNvPr id="2" name="TextBox 1">
            <a:extLst>
              <a:ext uri="{FF2B5EF4-FFF2-40B4-BE49-F238E27FC236}">
                <a16:creationId xmlns:a16="http://schemas.microsoft.com/office/drawing/2014/main" id="{602132E4-3EB9-47F8-BAA2-58F5F8F219A0}"/>
              </a:ext>
            </a:extLst>
          </p:cNvPr>
          <p:cNvSpPr txBox="1"/>
          <p:nvPr userDrawn="1"/>
        </p:nvSpPr>
        <p:spPr bwMode="black">
          <a:xfrm>
            <a:off x="12545568" y="7404209"/>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Tree>
    <p:extLst>
      <p:ext uri="{BB962C8B-B14F-4D97-AF65-F5344CB8AC3E}">
        <p14:creationId xmlns:p14="http://schemas.microsoft.com/office/powerpoint/2010/main" val="3149256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100000" fill="hold" nodeType="withEffect">
                                  <p:stCondLst>
                                    <p:cond delay="0"/>
                                  </p:stCondLst>
                                  <p:childTnLst>
                                    <p:animMotion origin="layout" path="M 0 -3.45679E-6 L 0 -0.21512 " pathEditMode="relative" rAng="0" ptsTypes="AA">
                                      <p:cBhvr>
                                        <p:cTn id="6" dur="5000" fill="hold"/>
                                        <p:tgtEl>
                                          <p:spTgt spid="14"/>
                                        </p:tgtEl>
                                        <p:attrNameLst>
                                          <p:attrName>ppt_x</p:attrName>
                                          <p:attrName>ppt_y</p:attrName>
                                        </p:attrNameLst>
                                      </p:cBhvr>
                                      <p:rCtr x="0" y="-107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NASCAR slide_logos 50">
    <p:spTree>
      <p:nvGrpSpPr>
        <p:cNvPr id="1" name=""/>
        <p:cNvGrpSpPr/>
        <p:nvPr/>
      </p:nvGrpSpPr>
      <p:grpSpPr>
        <a:xfrm>
          <a:off x="0" y="0"/>
          <a:ext cx="0" cy="0"/>
          <a:chOff x="0" y="0"/>
          <a:chExt cx="0" cy="0"/>
        </a:xfrm>
      </p:grpSpPr>
      <p:sp>
        <p:nvSpPr>
          <p:cNvPr id="68" name="Picture Placeholder 67">
            <a:extLst>
              <a:ext uri="{FF2B5EF4-FFF2-40B4-BE49-F238E27FC236}">
                <a16:creationId xmlns:a16="http://schemas.microsoft.com/office/drawing/2014/main" id="{292041F3-3FAA-45FC-92D3-85E2FCE97F9E}"/>
              </a:ext>
            </a:extLst>
          </p:cNvPr>
          <p:cNvSpPr>
            <a:spLocks noGrp="1"/>
          </p:cNvSpPr>
          <p:nvPr>
            <p:ph type="pic" sz="quarter" idx="10" hasCustomPrompt="1"/>
          </p:nvPr>
        </p:nvSpPr>
        <p:spPr>
          <a:xfrm>
            <a:off x="736597" y="2076618"/>
            <a:ext cx="1214323" cy="746150"/>
          </a:xfrm>
        </p:spPr>
        <p:txBody>
          <a:bodyPr anchor="ctr" anchorCtr="0"/>
          <a:lstStyle>
            <a:lvl1pPr algn="ctr">
              <a:defRPr sz="1920"/>
            </a:lvl1pPr>
          </a:lstStyle>
          <a:p>
            <a:r>
              <a:rPr lang="en-US" dirty="0"/>
              <a:t>Logo</a:t>
            </a:r>
          </a:p>
        </p:txBody>
      </p:sp>
      <p:sp>
        <p:nvSpPr>
          <p:cNvPr id="69" name="Picture Placeholder 67">
            <a:extLst>
              <a:ext uri="{FF2B5EF4-FFF2-40B4-BE49-F238E27FC236}">
                <a16:creationId xmlns:a16="http://schemas.microsoft.com/office/drawing/2014/main" id="{7806BA0A-181C-4B58-B23B-88D7095A606C}"/>
              </a:ext>
            </a:extLst>
          </p:cNvPr>
          <p:cNvSpPr>
            <a:spLocks noGrp="1"/>
          </p:cNvSpPr>
          <p:nvPr>
            <p:ph type="pic" sz="quarter" idx="11" hasCustomPrompt="1"/>
          </p:nvPr>
        </p:nvSpPr>
        <p:spPr>
          <a:xfrm>
            <a:off x="736597" y="2951917"/>
            <a:ext cx="1214323" cy="746150"/>
          </a:xfrm>
        </p:spPr>
        <p:txBody>
          <a:bodyPr anchor="ctr" anchorCtr="0"/>
          <a:lstStyle>
            <a:lvl1pPr algn="ctr">
              <a:defRPr sz="1920"/>
            </a:lvl1pPr>
          </a:lstStyle>
          <a:p>
            <a:r>
              <a:rPr lang="en-US" dirty="0"/>
              <a:t>Logo</a:t>
            </a:r>
          </a:p>
        </p:txBody>
      </p:sp>
      <p:sp>
        <p:nvSpPr>
          <p:cNvPr id="70" name="Picture Placeholder 67">
            <a:extLst>
              <a:ext uri="{FF2B5EF4-FFF2-40B4-BE49-F238E27FC236}">
                <a16:creationId xmlns:a16="http://schemas.microsoft.com/office/drawing/2014/main" id="{1220E6D6-10B2-4BEC-8551-8524DA1B851C}"/>
              </a:ext>
            </a:extLst>
          </p:cNvPr>
          <p:cNvSpPr>
            <a:spLocks noGrp="1"/>
          </p:cNvSpPr>
          <p:nvPr>
            <p:ph type="pic" sz="quarter" idx="12" hasCustomPrompt="1"/>
          </p:nvPr>
        </p:nvSpPr>
        <p:spPr>
          <a:xfrm>
            <a:off x="736597" y="3827216"/>
            <a:ext cx="1214323" cy="746150"/>
          </a:xfrm>
        </p:spPr>
        <p:txBody>
          <a:bodyPr anchor="ctr" anchorCtr="0"/>
          <a:lstStyle>
            <a:lvl1pPr algn="ctr">
              <a:defRPr sz="1920"/>
            </a:lvl1pPr>
          </a:lstStyle>
          <a:p>
            <a:r>
              <a:rPr lang="en-US" dirty="0"/>
              <a:t>Logo</a:t>
            </a:r>
          </a:p>
        </p:txBody>
      </p:sp>
      <p:sp>
        <p:nvSpPr>
          <p:cNvPr id="71" name="Picture Placeholder 67">
            <a:extLst>
              <a:ext uri="{FF2B5EF4-FFF2-40B4-BE49-F238E27FC236}">
                <a16:creationId xmlns:a16="http://schemas.microsoft.com/office/drawing/2014/main" id="{C521F7F1-A844-43CD-B2A1-11E95E294E48}"/>
              </a:ext>
            </a:extLst>
          </p:cNvPr>
          <p:cNvSpPr>
            <a:spLocks noGrp="1"/>
          </p:cNvSpPr>
          <p:nvPr>
            <p:ph type="pic" sz="quarter" idx="13" hasCustomPrompt="1"/>
          </p:nvPr>
        </p:nvSpPr>
        <p:spPr>
          <a:xfrm>
            <a:off x="736597" y="4702515"/>
            <a:ext cx="1214323" cy="746150"/>
          </a:xfrm>
        </p:spPr>
        <p:txBody>
          <a:bodyPr anchor="ctr" anchorCtr="0"/>
          <a:lstStyle>
            <a:lvl1pPr algn="ctr">
              <a:defRPr sz="1920"/>
            </a:lvl1pPr>
          </a:lstStyle>
          <a:p>
            <a:r>
              <a:rPr lang="en-US" dirty="0"/>
              <a:t>Logo</a:t>
            </a:r>
          </a:p>
        </p:txBody>
      </p:sp>
      <p:sp>
        <p:nvSpPr>
          <p:cNvPr id="72" name="Picture Placeholder 67">
            <a:extLst>
              <a:ext uri="{FF2B5EF4-FFF2-40B4-BE49-F238E27FC236}">
                <a16:creationId xmlns:a16="http://schemas.microsoft.com/office/drawing/2014/main" id="{D1537188-CEA8-45EE-BFF7-C6021F6FB10F}"/>
              </a:ext>
            </a:extLst>
          </p:cNvPr>
          <p:cNvSpPr>
            <a:spLocks noGrp="1"/>
          </p:cNvSpPr>
          <p:nvPr>
            <p:ph type="pic" sz="quarter" idx="14" hasCustomPrompt="1"/>
          </p:nvPr>
        </p:nvSpPr>
        <p:spPr>
          <a:xfrm>
            <a:off x="736597" y="5577811"/>
            <a:ext cx="1214323" cy="746150"/>
          </a:xfrm>
        </p:spPr>
        <p:txBody>
          <a:bodyPr anchor="ctr" anchorCtr="0"/>
          <a:lstStyle>
            <a:lvl1pPr algn="ctr">
              <a:defRPr sz="1920"/>
            </a:lvl1pPr>
          </a:lstStyle>
          <a:p>
            <a:r>
              <a:rPr lang="en-US" dirty="0"/>
              <a:t>Logo</a:t>
            </a:r>
          </a:p>
        </p:txBody>
      </p:sp>
      <p:sp>
        <p:nvSpPr>
          <p:cNvPr id="73" name="Picture Placeholder 67">
            <a:extLst>
              <a:ext uri="{FF2B5EF4-FFF2-40B4-BE49-F238E27FC236}">
                <a16:creationId xmlns:a16="http://schemas.microsoft.com/office/drawing/2014/main" id="{63A6C570-DF48-4B0A-8EA4-45C63AF30E33}"/>
              </a:ext>
            </a:extLst>
          </p:cNvPr>
          <p:cNvSpPr>
            <a:spLocks noGrp="1"/>
          </p:cNvSpPr>
          <p:nvPr>
            <p:ph type="pic" sz="quarter" idx="15" hasCustomPrompt="1"/>
          </p:nvPr>
        </p:nvSpPr>
        <p:spPr>
          <a:xfrm>
            <a:off x="2065301" y="2076618"/>
            <a:ext cx="1214323" cy="746150"/>
          </a:xfrm>
        </p:spPr>
        <p:txBody>
          <a:bodyPr anchor="ctr" anchorCtr="0"/>
          <a:lstStyle>
            <a:lvl1pPr algn="ctr">
              <a:defRPr sz="1920"/>
            </a:lvl1pPr>
          </a:lstStyle>
          <a:p>
            <a:r>
              <a:rPr lang="en-US" dirty="0"/>
              <a:t>Logo</a:t>
            </a:r>
          </a:p>
        </p:txBody>
      </p:sp>
      <p:sp>
        <p:nvSpPr>
          <p:cNvPr id="74" name="Picture Placeholder 67">
            <a:extLst>
              <a:ext uri="{FF2B5EF4-FFF2-40B4-BE49-F238E27FC236}">
                <a16:creationId xmlns:a16="http://schemas.microsoft.com/office/drawing/2014/main" id="{187B2558-9850-42C4-8537-F8BF7CFC95BB}"/>
              </a:ext>
            </a:extLst>
          </p:cNvPr>
          <p:cNvSpPr>
            <a:spLocks noGrp="1"/>
          </p:cNvSpPr>
          <p:nvPr>
            <p:ph type="pic" sz="quarter" idx="16" hasCustomPrompt="1"/>
          </p:nvPr>
        </p:nvSpPr>
        <p:spPr>
          <a:xfrm>
            <a:off x="2065301" y="2951917"/>
            <a:ext cx="1214323" cy="746150"/>
          </a:xfrm>
        </p:spPr>
        <p:txBody>
          <a:bodyPr anchor="ctr" anchorCtr="0"/>
          <a:lstStyle>
            <a:lvl1pPr algn="ctr">
              <a:defRPr sz="1920"/>
            </a:lvl1pPr>
          </a:lstStyle>
          <a:p>
            <a:r>
              <a:rPr lang="en-US" dirty="0"/>
              <a:t>Logo</a:t>
            </a:r>
          </a:p>
        </p:txBody>
      </p:sp>
      <p:sp>
        <p:nvSpPr>
          <p:cNvPr id="75" name="Picture Placeholder 67">
            <a:extLst>
              <a:ext uri="{FF2B5EF4-FFF2-40B4-BE49-F238E27FC236}">
                <a16:creationId xmlns:a16="http://schemas.microsoft.com/office/drawing/2014/main" id="{B586CB9D-3FCE-444D-A003-82954D5D7103}"/>
              </a:ext>
            </a:extLst>
          </p:cNvPr>
          <p:cNvSpPr>
            <a:spLocks noGrp="1"/>
          </p:cNvSpPr>
          <p:nvPr>
            <p:ph type="pic" sz="quarter" idx="17" hasCustomPrompt="1"/>
          </p:nvPr>
        </p:nvSpPr>
        <p:spPr>
          <a:xfrm>
            <a:off x="2065301" y="3827216"/>
            <a:ext cx="1214323" cy="746150"/>
          </a:xfrm>
        </p:spPr>
        <p:txBody>
          <a:bodyPr anchor="ctr" anchorCtr="0"/>
          <a:lstStyle>
            <a:lvl1pPr algn="ctr">
              <a:defRPr sz="1920"/>
            </a:lvl1pPr>
          </a:lstStyle>
          <a:p>
            <a:r>
              <a:rPr lang="en-US" dirty="0"/>
              <a:t>Logo</a:t>
            </a:r>
          </a:p>
        </p:txBody>
      </p:sp>
      <p:sp>
        <p:nvSpPr>
          <p:cNvPr id="76" name="Picture Placeholder 67">
            <a:extLst>
              <a:ext uri="{FF2B5EF4-FFF2-40B4-BE49-F238E27FC236}">
                <a16:creationId xmlns:a16="http://schemas.microsoft.com/office/drawing/2014/main" id="{CE7D341C-29A1-402B-B73F-182FDA796C9B}"/>
              </a:ext>
            </a:extLst>
          </p:cNvPr>
          <p:cNvSpPr>
            <a:spLocks noGrp="1"/>
          </p:cNvSpPr>
          <p:nvPr>
            <p:ph type="pic" sz="quarter" idx="18" hasCustomPrompt="1"/>
          </p:nvPr>
        </p:nvSpPr>
        <p:spPr>
          <a:xfrm>
            <a:off x="2065301" y="4702515"/>
            <a:ext cx="1214323" cy="746150"/>
          </a:xfrm>
        </p:spPr>
        <p:txBody>
          <a:bodyPr anchor="ctr" anchorCtr="0"/>
          <a:lstStyle>
            <a:lvl1pPr algn="ctr">
              <a:defRPr sz="1920"/>
            </a:lvl1pPr>
          </a:lstStyle>
          <a:p>
            <a:r>
              <a:rPr lang="en-US" dirty="0"/>
              <a:t>Logo</a:t>
            </a:r>
          </a:p>
        </p:txBody>
      </p:sp>
      <p:sp>
        <p:nvSpPr>
          <p:cNvPr id="77" name="Picture Placeholder 67">
            <a:extLst>
              <a:ext uri="{FF2B5EF4-FFF2-40B4-BE49-F238E27FC236}">
                <a16:creationId xmlns:a16="http://schemas.microsoft.com/office/drawing/2014/main" id="{A6F11C4C-BF9F-430F-A55C-A78929523364}"/>
              </a:ext>
            </a:extLst>
          </p:cNvPr>
          <p:cNvSpPr>
            <a:spLocks noGrp="1"/>
          </p:cNvSpPr>
          <p:nvPr>
            <p:ph type="pic" sz="quarter" idx="19" hasCustomPrompt="1"/>
          </p:nvPr>
        </p:nvSpPr>
        <p:spPr>
          <a:xfrm>
            <a:off x="2065301" y="5577811"/>
            <a:ext cx="1214323" cy="746150"/>
          </a:xfrm>
        </p:spPr>
        <p:txBody>
          <a:bodyPr anchor="ctr" anchorCtr="0"/>
          <a:lstStyle>
            <a:lvl1pPr algn="ctr">
              <a:defRPr sz="1920"/>
            </a:lvl1pPr>
          </a:lstStyle>
          <a:p>
            <a:r>
              <a:rPr lang="en-US" dirty="0"/>
              <a:t>Logo</a:t>
            </a:r>
          </a:p>
        </p:txBody>
      </p:sp>
      <p:sp>
        <p:nvSpPr>
          <p:cNvPr id="78" name="Picture Placeholder 67">
            <a:extLst>
              <a:ext uri="{FF2B5EF4-FFF2-40B4-BE49-F238E27FC236}">
                <a16:creationId xmlns:a16="http://schemas.microsoft.com/office/drawing/2014/main" id="{1DC213F9-6E6E-469E-9336-6849CF6383D6}"/>
              </a:ext>
            </a:extLst>
          </p:cNvPr>
          <p:cNvSpPr>
            <a:spLocks noGrp="1"/>
          </p:cNvSpPr>
          <p:nvPr>
            <p:ph type="pic" sz="quarter" idx="20" hasCustomPrompt="1"/>
          </p:nvPr>
        </p:nvSpPr>
        <p:spPr>
          <a:xfrm>
            <a:off x="3394005" y="2076618"/>
            <a:ext cx="1214323" cy="746150"/>
          </a:xfrm>
        </p:spPr>
        <p:txBody>
          <a:bodyPr anchor="ctr" anchorCtr="0"/>
          <a:lstStyle>
            <a:lvl1pPr algn="ctr">
              <a:defRPr sz="1920"/>
            </a:lvl1pPr>
          </a:lstStyle>
          <a:p>
            <a:r>
              <a:rPr lang="en-US" dirty="0"/>
              <a:t>Logo</a:t>
            </a:r>
          </a:p>
        </p:txBody>
      </p:sp>
      <p:sp>
        <p:nvSpPr>
          <p:cNvPr id="79" name="Picture Placeholder 67">
            <a:extLst>
              <a:ext uri="{FF2B5EF4-FFF2-40B4-BE49-F238E27FC236}">
                <a16:creationId xmlns:a16="http://schemas.microsoft.com/office/drawing/2014/main" id="{F0ED73E2-8E82-4AC6-8E7B-D968C1BC17C3}"/>
              </a:ext>
            </a:extLst>
          </p:cNvPr>
          <p:cNvSpPr>
            <a:spLocks noGrp="1"/>
          </p:cNvSpPr>
          <p:nvPr>
            <p:ph type="pic" sz="quarter" idx="21" hasCustomPrompt="1"/>
          </p:nvPr>
        </p:nvSpPr>
        <p:spPr>
          <a:xfrm>
            <a:off x="3394005" y="2951917"/>
            <a:ext cx="1214323" cy="746150"/>
          </a:xfrm>
        </p:spPr>
        <p:txBody>
          <a:bodyPr anchor="ctr" anchorCtr="0"/>
          <a:lstStyle>
            <a:lvl1pPr algn="ctr">
              <a:defRPr sz="1920"/>
            </a:lvl1pPr>
          </a:lstStyle>
          <a:p>
            <a:r>
              <a:rPr lang="en-US" dirty="0"/>
              <a:t>Logo</a:t>
            </a:r>
          </a:p>
        </p:txBody>
      </p:sp>
      <p:sp>
        <p:nvSpPr>
          <p:cNvPr id="80" name="Picture Placeholder 67">
            <a:extLst>
              <a:ext uri="{FF2B5EF4-FFF2-40B4-BE49-F238E27FC236}">
                <a16:creationId xmlns:a16="http://schemas.microsoft.com/office/drawing/2014/main" id="{EE50C25A-5264-4762-A949-C4875D95B338}"/>
              </a:ext>
            </a:extLst>
          </p:cNvPr>
          <p:cNvSpPr>
            <a:spLocks noGrp="1"/>
          </p:cNvSpPr>
          <p:nvPr>
            <p:ph type="pic" sz="quarter" idx="22" hasCustomPrompt="1"/>
          </p:nvPr>
        </p:nvSpPr>
        <p:spPr>
          <a:xfrm>
            <a:off x="3394005" y="3827216"/>
            <a:ext cx="1214323" cy="746150"/>
          </a:xfrm>
        </p:spPr>
        <p:txBody>
          <a:bodyPr anchor="ctr" anchorCtr="0"/>
          <a:lstStyle>
            <a:lvl1pPr algn="ctr">
              <a:defRPr sz="1920"/>
            </a:lvl1pPr>
          </a:lstStyle>
          <a:p>
            <a:r>
              <a:rPr lang="en-US" dirty="0"/>
              <a:t>Logo</a:t>
            </a:r>
          </a:p>
        </p:txBody>
      </p:sp>
      <p:sp>
        <p:nvSpPr>
          <p:cNvPr id="81" name="Picture Placeholder 67">
            <a:extLst>
              <a:ext uri="{FF2B5EF4-FFF2-40B4-BE49-F238E27FC236}">
                <a16:creationId xmlns:a16="http://schemas.microsoft.com/office/drawing/2014/main" id="{36BEB930-5D87-43FD-B32B-EE9282BC7586}"/>
              </a:ext>
            </a:extLst>
          </p:cNvPr>
          <p:cNvSpPr>
            <a:spLocks noGrp="1"/>
          </p:cNvSpPr>
          <p:nvPr>
            <p:ph type="pic" sz="quarter" idx="23" hasCustomPrompt="1"/>
          </p:nvPr>
        </p:nvSpPr>
        <p:spPr>
          <a:xfrm>
            <a:off x="3394005" y="4702515"/>
            <a:ext cx="1214323" cy="746150"/>
          </a:xfrm>
        </p:spPr>
        <p:txBody>
          <a:bodyPr anchor="ctr" anchorCtr="0"/>
          <a:lstStyle>
            <a:lvl1pPr algn="ctr">
              <a:defRPr sz="1920"/>
            </a:lvl1pPr>
          </a:lstStyle>
          <a:p>
            <a:r>
              <a:rPr lang="en-US" dirty="0"/>
              <a:t>Logo</a:t>
            </a:r>
          </a:p>
        </p:txBody>
      </p:sp>
      <p:sp>
        <p:nvSpPr>
          <p:cNvPr id="82" name="Picture Placeholder 67">
            <a:extLst>
              <a:ext uri="{FF2B5EF4-FFF2-40B4-BE49-F238E27FC236}">
                <a16:creationId xmlns:a16="http://schemas.microsoft.com/office/drawing/2014/main" id="{A6A6249D-1D9C-4176-9F51-7D9D8EE61ED5}"/>
              </a:ext>
            </a:extLst>
          </p:cNvPr>
          <p:cNvSpPr>
            <a:spLocks noGrp="1"/>
          </p:cNvSpPr>
          <p:nvPr>
            <p:ph type="pic" sz="quarter" idx="24" hasCustomPrompt="1"/>
          </p:nvPr>
        </p:nvSpPr>
        <p:spPr>
          <a:xfrm>
            <a:off x="3394005" y="5577811"/>
            <a:ext cx="1214323" cy="746150"/>
          </a:xfrm>
        </p:spPr>
        <p:txBody>
          <a:bodyPr anchor="ctr" anchorCtr="0"/>
          <a:lstStyle>
            <a:lvl1pPr algn="ctr">
              <a:defRPr sz="1920"/>
            </a:lvl1pPr>
          </a:lstStyle>
          <a:p>
            <a:r>
              <a:rPr lang="en-US" dirty="0"/>
              <a:t>Logo</a:t>
            </a:r>
          </a:p>
        </p:txBody>
      </p:sp>
      <p:sp>
        <p:nvSpPr>
          <p:cNvPr id="83" name="Picture Placeholder 67">
            <a:extLst>
              <a:ext uri="{FF2B5EF4-FFF2-40B4-BE49-F238E27FC236}">
                <a16:creationId xmlns:a16="http://schemas.microsoft.com/office/drawing/2014/main" id="{4E6FAD8A-2B81-457C-8980-EBEA8E4C337E}"/>
              </a:ext>
            </a:extLst>
          </p:cNvPr>
          <p:cNvSpPr>
            <a:spLocks noGrp="1"/>
          </p:cNvSpPr>
          <p:nvPr>
            <p:ph type="pic" sz="quarter" idx="25" hasCustomPrompt="1"/>
          </p:nvPr>
        </p:nvSpPr>
        <p:spPr>
          <a:xfrm>
            <a:off x="4722709" y="2076618"/>
            <a:ext cx="1214323" cy="746150"/>
          </a:xfrm>
        </p:spPr>
        <p:txBody>
          <a:bodyPr anchor="ctr" anchorCtr="0"/>
          <a:lstStyle>
            <a:lvl1pPr algn="ctr">
              <a:defRPr sz="1920"/>
            </a:lvl1pPr>
          </a:lstStyle>
          <a:p>
            <a:r>
              <a:rPr lang="en-US" dirty="0"/>
              <a:t>Logo</a:t>
            </a:r>
          </a:p>
        </p:txBody>
      </p:sp>
      <p:sp>
        <p:nvSpPr>
          <p:cNvPr id="84" name="Picture Placeholder 67">
            <a:extLst>
              <a:ext uri="{FF2B5EF4-FFF2-40B4-BE49-F238E27FC236}">
                <a16:creationId xmlns:a16="http://schemas.microsoft.com/office/drawing/2014/main" id="{8A78379C-475F-474F-BB59-F3F604725D5B}"/>
              </a:ext>
            </a:extLst>
          </p:cNvPr>
          <p:cNvSpPr>
            <a:spLocks noGrp="1"/>
          </p:cNvSpPr>
          <p:nvPr>
            <p:ph type="pic" sz="quarter" idx="26" hasCustomPrompt="1"/>
          </p:nvPr>
        </p:nvSpPr>
        <p:spPr>
          <a:xfrm>
            <a:off x="4722709" y="2951917"/>
            <a:ext cx="1214323" cy="746150"/>
          </a:xfrm>
        </p:spPr>
        <p:txBody>
          <a:bodyPr anchor="ctr" anchorCtr="0"/>
          <a:lstStyle>
            <a:lvl1pPr algn="ctr">
              <a:defRPr sz="1920"/>
            </a:lvl1pPr>
          </a:lstStyle>
          <a:p>
            <a:r>
              <a:rPr lang="en-US" dirty="0"/>
              <a:t>Logo</a:t>
            </a:r>
          </a:p>
        </p:txBody>
      </p:sp>
      <p:sp>
        <p:nvSpPr>
          <p:cNvPr id="85" name="Picture Placeholder 67">
            <a:extLst>
              <a:ext uri="{FF2B5EF4-FFF2-40B4-BE49-F238E27FC236}">
                <a16:creationId xmlns:a16="http://schemas.microsoft.com/office/drawing/2014/main" id="{F6467F35-AF98-497F-83C3-0773DAFCC2E6}"/>
              </a:ext>
            </a:extLst>
          </p:cNvPr>
          <p:cNvSpPr>
            <a:spLocks noGrp="1"/>
          </p:cNvSpPr>
          <p:nvPr>
            <p:ph type="pic" sz="quarter" idx="27" hasCustomPrompt="1"/>
          </p:nvPr>
        </p:nvSpPr>
        <p:spPr>
          <a:xfrm>
            <a:off x="4722709" y="3827216"/>
            <a:ext cx="1214323" cy="746150"/>
          </a:xfrm>
        </p:spPr>
        <p:txBody>
          <a:bodyPr anchor="ctr" anchorCtr="0"/>
          <a:lstStyle>
            <a:lvl1pPr algn="ctr">
              <a:defRPr sz="1920"/>
            </a:lvl1pPr>
          </a:lstStyle>
          <a:p>
            <a:r>
              <a:rPr lang="en-US" dirty="0"/>
              <a:t>Logo</a:t>
            </a:r>
          </a:p>
        </p:txBody>
      </p:sp>
      <p:sp>
        <p:nvSpPr>
          <p:cNvPr id="86" name="Picture Placeholder 67">
            <a:extLst>
              <a:ext uri="{FF2B5EF4-FFF2-40B4-BE49-F238E27FC236}">
                <a16:creationId xmlns:a16="http://schemas.microsoft.com/office/drawing/2014/main" id="{12A954DD-9A7B-498E-AE5F-BDE0F48FCE1B}"/>
              </a:ext>
            </a:extLst>
          </p:cNvPr>
          <p:cNvSpPr>
            <a:spLocks noGrp="1"/>
          </p:cNvSpPr>
          <p:nvPr>
            <p:ph type="pic" sz="quarter" idx="28" hasCustomPrompt="1"/>
          </p:nvPr>
        </p:nvSpPr>
        <p:spPr>
          <a:xfrm>
            <a:off x="4722709" y="4702515"/>
            <a:ext cx="1214323" cy="746150"/>
          </a:xfrm>
        </p:spPr>
        <p:txBody>
          <a:bodyPr anchor="ctr" anchorCtr="0"/>
          <a:lstStyle>
            <a:lvl1pPr algn="ctr">
              <a:defRPr sz="1920"/>
            </a:lvl1pPr>
          </a:lstStyle>
          <a:p>
            <a:r>
              <a:rPr lang="en-US" dirty="0"/>
              <a:t>Logo</a:t>
            </a:r>
          </a:p>
        </p:txBody>
      </p:sp>
      <p:sp>
        <p:nvSpPr>
          <p:cNvPr id="87" name="Picture Placeholder 67">
            <a:extLst>
              <a:ext uri="{FF2B5EF4-FFF2-40B4-BE49-F238E27FC236}">
                <a16:creationId xmlns:a16="http://schemas.microsoft.com/office/drawing/2014/main" id="{A82608FB-58DA-48BC-93E4-2A355CA3F2EB}"/>
              </a:ext>
            </a:extLst>
          </p:cNvPr>
          <p:cNvSpPr>
            <a:spLocks noGrp="1"/>
          </p:cNvSpPr>
          <p:nvPr>
            <p:ph type="pic" sz="quarter" idx="29" hasCustomPrompt="1"/>
          </p:nvPr>
        </p:nvSpPr>
        <p:spPr>
          <a:xfrm>
            <a:off x="4722709" y="5577811"/>
            <a:ext cx="1214323" cy="746150"/>
          </a:xfrm>
        </p:spPr>
        <p:txBody>
          <a:bodyPr anchor="ctr" anchorCtr="0"/>
          <a:lstStyle>
            <a:lvl1pPr algn="ctr">
              <a:defRPr sz="1920"/>
            </a:lvl1pPr>
          </a:lstStyle>
          <a:p>
            <a:r>
              <a:rPr lang="en-US" dirty="0"/>
              <a:t>Logo</a:t>
            </a:r>
          </a:p>
        </p:txBody>
      </p:sp>
      <p:sp>
        <p:nvSpPr>
          <p:cNvPr id="88" name="Picture Placeholder 67">
            <a:extLst>
              <a:ext uri="{FF2B5EF4-FFF2-40B4-BE49-F238E27FC236}">
                <a16:creationId xmlns:a16="http://schemas.microsoft.com/office/drawing/2014/main" id="{EDF05F09-1AC9-437B-94CB-B53488FDD5F7}"/>
              </a:ext>
            </a:extLst>
          </p:cNvPr>
          <p:cNvSpPr>
            <a:spLocks noGrp="1"/>
          </p:cNvSpPr>
          <p:nvPr>
            <p:ph type="pic" sz="quarter" idx="30" hasCustomPrompt="1"/>
          </p:nvPr>
        </p:nvSpPr>
        <p:spPr>
          <a:xfrm>
            <a:off x="6051413" y="2076618"/>
            <a:ext cx="1214323" cy="746150"/>
          </a:xfrm>
        </p:spPr>
        <p:txBody>
          <a:bodyPr anchor="ctr" anchorCtr="0"/>
          <a:lstStyle>
            <a:lvl1pPr algn="ctr">
              <a:defRPr sz="1920"/>
            </a:lvl1pPr>
          </a:lstStyle>
          <a:p>
            <a:r>
              <a:rPr lang="en-US" dirty="0"/>
              <a:t>Logo</a:t>
            </a:r>
          </a:p>
        </p:txBody>
      </p:sp>
      <p:sp>
        <p:nvSpPr>
          <p:cNvPr id="89" name="Picture Placeholder 67">
            <a:extLst>
              <a:ext uri="{FF2B5EF4-FFF2-40B4-BE49-F238E27FC236}">
                <a16:creationId xmlns:a16="http://schemas.microsoft.com/office/drawing/2014/main" id="{16B0470B-0D79-4DEB-A988-065AE97B2BAF}"/>
              </a:ext>
            </a:extLst>
          </p:cNvPr>
          <p:cNvSpPr>
            <a:spLocks noGrp="1"/>
          </p:cNvSpPr>
          <p:nvPr>
            <p:ph type="pic" sz="quarter" idx="31" hasCustomPrompt="1"/>
          </p:nvPr>
        </p:nvSpPr>
        <p:spPr>
          <a:xfrm>
            <a:off x="6051413" y="2951917"/>
            <a:ext cx="1214323" cy="746150"/>
          </a:xfrm>
        </p:spPr>
        <p:txBody>
          <a:bodyPr anchor="ctr" anchorCtr="0"/>
          <a:lstStyle>
            <a:lvl1pPr algn="ctr">
              <a:defRPr sz="1920"/>
            </a:lvl1pPr>
          </a:lstStyle>
          <a:p>
            <a:r>
              <a:rPr lang="en-US" dirty="0"/>
              <a:t>Logo</a:t>
            </a:r>
          </a:p>
        </p:txBody>
      </p:sp>
      <p:sp>
        <p:nvSpPr>
          <p:cNvPr id="90" name="Picture Placeholder 67">
            <a:extLst>
              <a:ext uri="{FF2B5EF4-FFF2-40B4-BE49-F238E27FC236}">
                <a16:creationId xmlns:a16="http://schemas.microsoft.com/office/drawing/2014/main" id="{EBF32D22-937B-465D-B7AE-4EE3249081A4}"/>
              </a:ext>
            </a:extLst>
          </p:cNvPr>
          <p:cNvSpPr>
            <a:spLocks noGrp="1"/>
          </p:cNvSpPr>
          <p:nvPr>
            <p:ph type="pic" sz="quarter" idx="32" hasCustomPrompt="1"/>
          </p:nvPr>
        </p:nvSpPr>
        <p:spPr>
          <a:xfrm>
            <a:off x="6051413" y="3827216"/>
            <a:ext cx="1214323" cy="746150"/>
          </a:xfrm>
        </p:spPr>
        <p:txBody>
          <a:bodyPr anchor="ctr" anchorCtr="0"/>
          <a:lstStyle>
            <a:lvl1pPr algn="ctr">
              <a:defRPr sz="1920"/>
            </a:lvl1pPr>
          </a:lstStyle>
          <a:p>
            <a:r>
              <a:rPr lang="en-US" dirty="0"/>
              <a:t>Logo</a:t>
            </a:r>
          </a:p>
        </p:txBody>
      </p:sp>
      <p:sp>
        <p:nvSpPr>
          <p:cNvPr id="91" name="Picture Placeholder 67">
            <a:extLst>
              <a:ext uri="{FF2B5EF4-FFF2-40B4-BE49-F238E27FC236}">
                <a16:creationId xmlns:a16="http://schemas.microsoft.com/office/drawing/2014/main" id="{5ABE0603-794F-468E-85F7-42A4946507BA}"/>
              </a:ext>
            </a:extLst>
          </p:cNvPr>
          <p:cNvSpPr>
            <a:spLocks noGrp="1"/>
          </p:cNvSpPr>
          <p:nvPr>
            <p:ph type="pic" sz="quarter" idx="33" hasCustomPrompt="1"/>
          </p:nvPr>
        </p:nvSpPr>
        <p:spPr>
          <a:xfrm>
            <a:off x="6051413" y="4702515"/>
            <a:ext cx="1214323" cy="746150"/>
          </a:xfrm>
        </p:spPr>
        <p:txBody>
          <a:bodyPr anchor="ctr" anchorCtr="0"/>
          <a:lstStyle>
            <a:lvl1pPr algn="ctr">
              <a:defRPr sz="1920"/>
            </a:lvl1pPr>
          </a:lstStyle>
          <a:p>
            <a:r>
              <a:rPr lang="en-US" dirty="0"/>
              <a:t>Logo</a:t>
            </a:r>
          </a:p>
        </p:txBody>
      </p:sp>
      <p:sp>
        <p:nvSpPr>
          <p:cNvPr id="92" name="Picture Placeholder 67">
            <a:extLst>
              <a:ext uri="{FF2B5EF4-FFF2-40B4-BE49-F238E27FC236}">
                <a16:creationId xmlns:a16="http://schemas.microsoft.com/office/drawing/2014/main" id="{03422CF9-798E-4902-B98C-F7A46D1114EA}"/>
              </a:ext>
            </a:extLst>
          </p:cNvPr>
          <p:cNvSpPr>
            <a:spLocks noGrp="1"/>
          </p:cNvSpPr>
          <p:nvPr>
            <p:ph type="pic" sz="quarter" idx="34" hasCustomPrompt="1"/>
          </p:nvPr>
        </p:nvSpPr>
        <p:spPr>
          <a:xfrm>
            <a:off x="6051413" y="5577811"/>
            <a:ext cx="1214323" cy="746150"/>
          </a:xfrm>
        </p:spPr>
        <p:txBody>
          <a:bodyPr anchor="ctr" anchorCtr="0"/>
          <a:lstStyle>
            <a:lvl1pPr algn="ctr">
              <a:defRPr sz="1920"/>
            </a:lvl1pPr>
          </a:lstStyle>
          <a:p>
            <a:r>
              <a:rPr lang="en-US" dirty="0"/>
              <a:t>Logo</a:t>
            </a:r>
          </a:p>
        </p:txBody>
      </p:sp>
      <p:sp>
        <p:nvSpPr>
          <p:cNvPr id="93" name="Picture Placeholder 67">
            <a:extLst>
              <a:ext uri="{FF2B5EF4-FFF2-40B4-BE49-F238E27FC236}">
                <a16:creationId xmlns:a16="http://schemas.microsoft.com/office/drawing/2014/main" id="{2E3B609E-5651-4FD4-9D12-A3477DAD0E29}"/>
              </a:ext>
            </a:extLst>
          </p:cNvPr>
          <p:cNvSpPr>
            <a:spLocks noGrp="1"/>
          </p:cNvSpPr>
          <p:nvPr>
            <p:ph type="pic" sz="quarter" idx="35" hasCustomPrompt="1"/>
          </p:nvPr>
        </p:nvSpPr>
        <p:spPr>
          <a:xfrm>
            <a:off x="7380117" y="2076618"/>
            <a:ext cx="1214323" cy="746150"/>
          </a:xfrm>
        </p:spPr>
        <p:txBody>
          <a:bodyPr anchor="ctr" anchorCtr="0"/>
          <a:lstStyle>
            <a:lvl1pPr algn="ctr">
              <a:defRPr sz="1920"/>
            </a:lvl1pPr>
          </a:lstStyle>
          <a:p>
            <a:r>
              <a:rPr lang="en-US" dirty="0"/>
              <a:t>Logo</a:t>
            </a:r>
          </a:p>
        </p:txBody>
      </p:sp>
      <p:sp>
        <p:nvSpPr>
          <p:cNvPr id="94" name="Picture Placeholder 67">
            <a:extLst>
              <a:ext uri="{FF2B5EF4-FFF2-40B4-BE49-F238E27FC236}">
                <a16:creationId xmlns:a16="http://schemas.microsoft.com/office/drawing/2014/main" id="{1E2A68C9-E3D1-447A-A57C-AE483CD2E192}"/>
              </a:ext>
            </a:extLst>
          </p:cNvPr>
          <p:cNvSpPr>
            <a:spLocks noGrp="1"/>
          </p:cNvSpPr>
          <p:nvPr>
            <p:ph type="pic" sz="quarter" idx="36" hasCustomPrompt="1"/>
          </p:nvPr>
        </p:nvSpPr>
        <p:spPr>
          <a:xfrm>
            <a:off x="7380117" y="2951917"/>
            <a:ext cx="1214323" cy="746150"/>
          </a:xfrm>
        </p:spPr>
        <p:txBody>
          <a:bodyPr anchor="ctr" anchorCtr="0"/>
          <a:lstStyle>
            <a:lvl1pPr algn="ctr">
              <a:defRPr sz="1920"/>
            </a:lvl1pPr>
          </a:lstStyle>
          <a:p>
            <a:r>
              <a:rPr lang="en-US" dirty="0"/>
              <a:t>Logo</a:t>
            </a:r>
          </a:p>
        </p:txBody>
      </p:sp>
      <p:sp>
        <p:nvSpPr>
          <p:cNvPr id="95" name="Picture Placeholder 67">
            <a:extLst>
              <a:ext uri="{FF2B5EF4-FFF2-40B4-BE49-F238E27FC236}">
                <a16:creationId xmlns:a16="http://schemas.microsoft.com/office/drawing/2014/main" id="{69D4A9FB-BD41-4A29-AC62-A53C3151A5E8}"/>
              </a:ext>
            </a:extLst>
          </p:cNvPr>
          <p:cNvSpPr>
            <a:spLocks noGrp="1"/>
          </p:cNvSpPr>
          <p:nvPr>
            <p:ph type="pic" sz="quarter" idx="37" hasCustomPrompt="1"/>
          </p:nvPr>
        </p:nvSpPr>
        <p:spPr>
          <a:xfrm>
            <a:off x="7380117" y="3827216"/>
            <a:ext cx="1214323" cy="746150"/>
          </a:xfrm>
        </p:spPr>
        <p:txBody>
          <a:bodyPr anchor="ctr" anchorCtr="0"/>
          <a:lstStyle>
            <a:lvl1pPr algn="ctr">
              <a:defRPr sz="1920"/>
            </a:lvl1pPr>
          </a:lstStyle>
          <a:p>
            <a:r>
              <a:rPr lang="en-US" dirty="0"/>
              <a:t>Logo</a:t>
            </a:r>
          </a:p>
        </p:txBody>
      </p:sp>
      <p:sp>
        <p:nvSpPr>
          <p:cNvPr id="96" name="Picture Placeholder 67">
            <a:extLst>
              <a:ext uri="{FF2B5EF4-FFF2-40B4-BE49-F238E27FC236}">
                <a16:creationId xmlns:a16="http://schemas.microsoft.com/office/drawing/2014/main" id="{DDB6D0E0-725F-43D6-B455-2A69EBE87573}"/>
              </a:ext>
            </a:extLst>
          </p:cNvPr>
          <p:cNvSpPr>
            <a:spLocks noGrp="1"/>
          </p:cNvSpPr>
          <p:nvPr>
            <p:ph type="pic" sz="quarter" idx="38" hasCustomPrompt="1"/>
          </p:nvPr>
        </p:nvSpPr>
        <p:spPr>
          <a:xfrm>
            <a:off x="7380117" y="4702515"/>
            <a:ext cx="1214323" cy="746150"/>
          </a:xfrm>
        </p:spPr>
        <p:txBody>
          <a:bodyPr anchor="ctr" anchorCtr="0"/>
          <a:lstStyle>
            <a:lvl1pPr algn="ctr">
              <a:defRPr sz="1920"/>
            </a:lvl1pPr>
          </a:lstStyle>
          <a:p>
            <a:r>
              <a:rPr lang="en-US" dirty="0"/>
              <a:t>Logo</a:t>
            </a:r>
          </a:p>
        </p:txBody>
      </p:sp>
      <p:sp>
        <p:nvSpPr>
          <p:cNvPr id="97" name="Picture Placeholder 67">
            <a:extLst>
              <a:ext uri="{FF2B5EF4-FFF2-40B4-BE49-F238E27FC236}">
                <a16:creationId xmlns:a16="http://schemas.microsoft.com/office/drawing/2014/main" id="{7A904C0E-F974-4BA1-BA0E-A80A438E18EA}"/>
              </a:ext>
            </a:extLst>
          </p:cNvPr>
          <p:cNvSpPr>
            <a:spLocks noGrp="1"/>
          </p:cNvSpPr>
          <p:nvPr>
            <p:ph type="pic" sz="quarter" idx="39" hasCustomPrompt="1"/>
          </p:nvPr>
        </p:nvSpPr>
        <p:spPr>
          <a:xfrm>
            <a:off x="7380117" y="5577811"/>
            <a:ext cx="1214323" cy="746150"/>
          </a:xfrm>
        </p:spPr>
        <p:txBody>
          <a:bodyPr anchor="ctr" anchorCtr="0"/>
          <a:lstStyle>
            <a:lvl1pPr algn="ctr">
              <a:defRPr sz="1920"/>
            </a:lvl1pPr>
          </a:lstStyle>
          <a:p>
            <a:r>
              <a:rPr lang="en-US" dirty="0"/>
              <a:t>Logo</a:t>
            </a:r>
          </a:p>
        </p:txBody>
      </p:sp>
      <p:sp>
        <p:nvSpPr>
          <p:cNvPr id="98" name="Picture Placeholder 67">
            <a:extLst>
              <a:ext uri="{FF2B5EF4-FFF2-40B4-BE49-F238E27FC236}">
                <a16:creationId xmlns:a16="http://schemas.microsoft.com/office/drawing/2014/main" id="{52573FED-7109-4237-8E2B-EF9E31AA71D3}"/>
              </a:ext>
            </a:extLst>
          </p:cNvPr>
          <p:cNvSpPr>
            <a:spLocks noGrp="1"/>
          </p:cNvSpPr>
          <p:nvPr>
            <p:ph type="pic" sz="quarter" idx="40" hasCustomPrompt="1"/>
          </p:nvPr>
        </p:nvSpPr>
        <p:spPr>
          <a:xfrm>
            <a:off x="8708821" y="2076618"/>
            <a:ext cx="1214323" cy="746150"/>
          </a:xfrm>
        </p:spPr>
        <p:txBody>
          <a:bodyPr anchor="ctr" anchorCtr="0"/>
          <a:lstStyle>
            <a:lvl1pPr algn="ctr">
              <a:defRPr sz="1920"/>
            </a:lvl1pPr>
          </a:lstStyle>
          <a:p>
            <a:r>
              <a:rPr lang="en-US" dirty="0"/>
              <a:t>Logo</a:t>
            </a:r>
          </a:p>
        </p:txBody>
      </p:sp>
      <p:sp>
        <p:nvSpPr>
          <p:cNvPr id="99" name="Picture Placeholder 67">
            <a:extLst>
              <a:ext uri="{FF2B5EF4-FFF2-40B4-BE49-F238E27FC236}">
                <a16:creationId xmlns:a16="http://schemas.microsoft.com/office/drawing/2014/main" id="{63B69A5F-5B69-4780-88F5-830D73667A71}"/>
              </a:ext>
            </a:extLst>
          </p:cNvPr>
          <p:cNvSpPr>
            <a:spLocks noGrp="1"/>
          </p:cNvSpPr>
          <p:nvPr>
            <p:ph type="pic" sz="quarter" idx="41" hasCustomPrompt="1"/>
          </p:nvPr>
        </p:nvSpPr>
        <p:spPr>
          <a:xfrm>
            <a:off x="8708821" y="2951917"/>
            <a:ext cx="1214323" cy="746150"/>
          </a:xfrm>
        </p:spPr>
        <p:txBody>
          <a:bodyPr anchor="ctr" anchorCtr="0"/>
          <a:lstStyle>
            <a:lvl1pPr algn="ctr">
              <a:defRPr sz="1920"/>
            </a:lvl1pPr>
          </a:lstStyle>
          <a:p>
            <a:r>
              <a:rPr lang="en-US" dirty="0"/>
              <a:t>Logo</a:t>
            </a:r>
          </a:p>
        </p:txBody>
      </p:sp>
      <p:sp>
        <p:nvSpPr>
          <p:cNvPr id="100" name="Picture Placeholder 67">
            <a:extLst>
              <a:ext uri="{FF2B5EF4-FFF2-40B4-BE49-F238E27FC236}">
                <a16:creationId xmlns:a16="http://schemas.microsoft.com/office/drawing/2014/main" id="{3726B223-A195-4432-95F7-D18A03C0B299}"/>
              </a:ext>
            </a:extLst>
          </p:cNvPr>
          <p:cNvSpPr>
            <a:spLocks noGrp="1"/>
          </p:cNvSpPr>
          <p:nvPr>
            <p:ph type="pic" sz="quarter" idx="42" hasCustomPrompt="1"/>
          </p:nvPr>
        </p:nvSpPr>
        <p:spPr>
          <a:xfrm>
            <a:off x="8708821" y="3827216"/>
            <a:ext cx="1214323" cy="746150"/>
          </a:xfrm>
        </p:spPr>
        <p:txBody>
          <a:bodyPr anchor="ctr" anchorCtr="0"/>
          <a:lstStyle>
            <a:lvl1pPr algn="ctr">
              <a:defRPr sz="1920"/>
            </a:lvl1pPr>
          </a:lstStyle>
          <a:p>
            <a:r>
              <a:rPr lang="en-US" dirty="0"/>
              <a:t>Logo</a:t>
            </a:r>
          </a:p>
        </p:txBody>
      </p:sp>
      <p:sp>
        <p:nvSpPr>
          <p:cNvPr id="101" name="Picture Placeholder 67">
            <a:extLst>
              <a:ext uri="{FF2B5EF4-FFF2-40B4-BE49-F238E27FC236}">
                <a16:creationId xmlns:a16="http://schemas.microsoft.com/office/drawing/2014/main" id="{74EE3FC2-80DC-4839-99EB-0BB48AB13C36}"/>
              </a:ext>
            </a:extLst>
          </p:cNvPr>
          <p:cNvSpPr>
            <a:spLocks noGrp="1"/>
          </p:cNvSpPr>
          <p:nvPr>
            <p:ph type="pic" sz="quarter" idx="43" hasCustomPrompt="1"/>
          </p:nvPr>
        </p:nvSpPr>
        <p:spPr>
          <a:xfrm>
            <a:off x="8708821" y="4702515"/>
            <a:ext cx="1214323" cy="746150"/>
          </a:xfrm>
        </p:spPr>
        <p:txBody>
          <a:bodyPr anchor="ctr" anchorCtr="0"/>
          <a:lstStyle>
            <a:lvl1pPr algn="ctr">
              <a:defRPr sz="1920"/>
            </a:lvl1pPr>
          </a:lstStyle>
          <a:p>
            <a:r>
              <a:rPr lang="en-US" dirty="0"/>
              <a:t>Logo</a:t>
            </a:r>
          </a:p>
        </p:txBody>
      </p:sp>
      <p:sp>
        <p:nvSpPr>
          <p:cNvPr id="102" name="Picture Placeholder 67">
            <a:extLst>
              <a:ext uri="{FF2B5EF4-FFF2-40B4-BE49-F238E27FC236}">
                <a16:creationId xmlns:a16="http://schemas.microsoft.com/office/drawing/2014/main" id="{F8BF90E5-AA3E-4CA7-8E8E-8C70BBBA2C30}"/>
              </a:ext>
            </a:extLst>
          </p:cNvPr>
          <p:cNvSpPr>
            <a:spLocks noGrp="1"/>
          </p:cNvSpPr>
          <p:nvPr>
            <p:ph type="pic" sz="quarter" idx="44" hasCustomPrompt="1"/>
          </p:nvPr>
        </p:nvSpPr>
        <p:spPr>
          <a:xfrm>
            <a:off x="8708821" y="5577811"/>
            <a:ext cx="1214323" cy="746150"/>
          </a:xfrm>
        </p:spPr>
        <p:txBody>
          <a:bodyPr anchor="ctr" anchorCtr="0"/>
          <a:lstStyle>
            <a:lvl1pPr algn="ctr">
              <a:defRPr sz="1920"/>
            </a:lvl1pPr>
          </a:lstStyle>
          <a:p>
            <a:r>
              <a:rPr lang="en-US" dirty="0"/>
              <a:t>Logo</a:t>
            </a:r>
          </a:p>
        </p:txBody>
      </p:sp>
      <p:sp>
        <p:nvSpPr>
          <p:cNvPr id="103" name="Picture Placeholder 67">
            <a:extLst>
              <a:ext uri="{FF2B5EF4-FFF2-40B4-BE49-F238E27FC236}">
                <a16:creationId xmlns:a16="http://schemas.microsoft.com/office/drawing/2014/main" id="{E278A86C-5CAA-4661-9068-5FD6B2432881}"/>
              </a:ext>
            </a:extLst>
          </p:cNvPr>
          <p:cNvSpPr>
            <a:spLocks noGrp="1"/>
          </p:cNvSpPr>
          <p:nvPr>
            <p:ph type="pic" sz="quarter" idx="45" hasCustomPrompt="1"/>
          </p:nvPr>
        </p:nvSpPr>
        <p:spPr>
          <a:xfrm>
            <a:off x="10037525" y="2076618"/>
            <a:ext cx="1214323" cy="746150"/>
          </a:xfrm>
        </p:spPr>
        <p:txBody>
          <a:bodyPr anchor="ctr" anchorCtr="0"/>
          <a:lstStyle>
            <a:lvl1pPr algn="ctr">
              <a:defRPr sz="1920"/>
            </a:lvl1pPr>
          </a:lstStyle>
          <a:p>
            <a:r>
              <a:rPr lang="en-US" dirty="0"/>
              <a:t>Logo</a:t>
            </a:r>
          </a:p>
        </p:txBody>
      </p:sp>
      <p:sp>
        <p:nvSpPr>
          <p:cNvPr id="104" name="Picture Placeholder 67">
            <a:extLst>
              <a:ext uri="{FF2B5EF4-FFF2-40B4-BE49-F238E27FC236}">
                <a16:creationId xmlns:a16="http://schemas.microsoft.com/office/drawing/2014/main" id="{C97C6F61-2ADC-4FAF-9D46-9694E6A6D17F}"/>
              </a:ext>
            </a:extLst>
          </p:cNvPr>
          <p:cNvSpPr>
            <a:spLocks noGrp="1"/>
          </p:cNvSpPr>
          <p:nvPr>
            <p:ph type="pic" sz="quarter" idx="46" hasCustomPrompt="1"/>
          </p:nvPr>
        </p:nvSpPr>
        <p:spPr>
          <a:xfrm>
            <a:off x="10037525" y="2951917"/>
            <a:ext cx="1214323" cy="746150"/>
          </a:xfrm>
        </p:spPr>
        <p:txBody>
          <a:bodyPr anchor="ctr" anchorCtr="0"/>
          <a:lstStyle>
            <a:lvl1pPr algn="ctr">
              <a:defRPr sz="1920"/>
            </a:lvl1pPr>
          </a:lstStyle>
          <a:p>
            <a:r>
              <a:rPr lang="en-US" dirty="0"/>
              <a:t>Logo</a:t>
            </a:r>
          </a:p>
        </p:txBody>
      </p:sp>
      <p:sp>
        <p:nvSpPr>
          <p:cNvPr id="105" name="Picture Placeholder 67">
            <a:extLst>
              <a:ext uri="{FF2B5EF4-FFF2-40B4-BE49-F238E27FC236}">
                <a16:creationId xmlns:a16="http://schemas.microsoft.com/office/drawing/2014/main" id="{D6CD2DE7-DB53-4844-A469-6D2F62E0A5B1}"/>
              </a:ext>
            </a:extLst>
          </p:cNvPr>
          <p:cNvSpPr>
            <a:spLocks noGrp="1"/>
          </p:cNvSpPr>
          <p:nvPr>
            <p:ph type="pic" sz="quarter" idx="47" hasCustomPrompt="1"/>
          </p:nvPr>
        </p:nvSpPr>
        <p:spPr>
          <a:xfrm>
            <a:off x="10037525" y="3827216"/>
            <a:ext cx="1214323" cy="746150"/>
          </a:xfrm>
        </p:spPr>
        <p:txBody>
          <a:bodyPr anchor="ctr" anchorCtr="0"/>
          <a:lstStyle>
            <a:lvl1pPr algn="ctr">
              <a:defRPr sz="1920"/>
            </a:lvl1pPr>
          </a:lstStyle>
          <a:p>
            <a:r>
              <a:rPr lang="en-US" dirty="0"/>
              <a:t>Logo</a:t>
            </a:r>
          </a:p>
        </p:txBody>
      </p:sp>
      <p:sp>
        <p:nvSpPr>
          <p:cNvPr id="106" name="Picture Placeholder 67">
            <a:extLst>
              <a:ext uri="{FF2B5EF4-FFF2-40B4-BE49-F238E27FC236}">
                <a16:creationId xmlns:a16="http://schemas.microsoft.com/office/drawing/2014/main" id="{9B79D50C-5F7A-446E-A701-49E028A52840}"/>
              </a:ext>
            </a:extLst>
          </p:cNvPr>
          <p:cNvSpPr>
            <a:spLocks noGrp="1"/>
          </p:cNvSpPr>
          <p:nvPr>
            <p:ph type="pic" sz="quarter" idx="48" hasCustomPrompt="1"/>
          </p:nvPr>
        </p:nvSpPr>
        <p:spPr>
          <a:xfrm>
            <a:off x="10037525" y="4702515"/>
            <a:ext cx="1214323" cy="746150"/>
          </a:xfrm>
        </p:spPr>
        <p:txBody>
          <a:bodyPr anchor="ctr" anchorCtr="0"/>
          <a:lstStyle>
            <a:lvl1pPr algn="ctr">
              <a:defRPr sz="1920"/>
            </a:lvl1pPr>
          </a:lstStyle>
          <a:p>
            <a:r>
              <a:rPr lang="en-US" dirty="0"/>
              <a:t>Logo</a:t>
            </a:r>
          </a:p>
        </p:txBody>
      </p:sp>
      <p:sp>
        <p:nvSpPr>
          <p:cNvPr id="107" name="Picture Placeholder 67">
            <a:extLst>
              <a:ext uri="{FF2B5EF4-FFF2-40B4-BE49-F238E27FC236}">
                <a16:creationId xmlns:a16="http://schemas.microsoft.com/office/drawing/2014/main" id="{349EF762-3F1D-4FC8-B969-EDE7D90EEC81}"/>
              </a:ext>
            </a:extLst>
          </p:cNvPr>
          <p:cNvSpPr>
            <a:spLocks noGrp="1"/>
          </p:cNvSpPr>
          <p:nvPr>
            <p:ph type="pic" sz="quarter" idx="49" hasCustomPrompt="1"/>
          </p:nvPr>
        </p:nvSpPr>
        <p:spPr>
          <a:xfrm>
            <a:off x="10037525" y="5577811"/>
            <a:ext cx="1214323" cy="746150"/>
          </a:xfrm>
        </p:spPr>
        <p:txBody>
          <a:bodyPr anchor="ctr" anchorCtr="0"/>
          <a:lstStyle>
            <a:lvl1pPr algn="ctr">
              <a:defRPr sz="1920"/>
            </a:lvl1pPr>
          </a:lstStyle>
          <a:p>
            <a:r>
              <a:rPr lang="en-US" dirty="0"/>
              <a:t>Logo</a:t>
            </a:r>
          </a:p>
        </p:txBody>
      </p:sp>
      <p:sp>
        <p:nvSpPr>
          <p:cNvPr id="108" name="Picture Placeholder 67">
            <a:extLst>
              <a:ext uri="{FF2B5EF4-FFF2-40B4-BE49-F238E27FC236}">
                <a16:creationId xmlns:a16="http://schemas.microsoft.com/office/drawing/2014/main" id="{0075D215-F5D1-4581-B3E3-B560AB029A36}"/>
              </a:ext>
            </a:extLst>
          </p:cNvPr>
          <p:cNvSpPr>
            <a:spLocks noGrp="1"/>
          </p:cNvSpPr>
          <p:nvPr>
            <p:ph type="pic" sz="quarter" idx="50" hasCustomPrompt="1"/>
          </p:nvPr>
        </p:nvSpPr>
        <p:spPr>
          <a:xfrm>
            <a:off x="11366229" y="2076618"/>
            <a:ext cx="1214323" cy="746150"/>
          </a:xfrm>
        </p:spPr>
        <p:txBody>
          <a:bodyPr anchor="ctr" anchorCtr="0"/>
          <a:lstStyle>
            <a:lvl1pPr algn="ctr">
              <a:defRPr sz="1920"/>
            </a:lvl1pPr>
          </a:lstStyle>
          <a:p>
            <a:r>
              <a:rPr lang="en-US" dirty="0"/>
              <a:t>Logo</a:t>
            </a:r>
          </a:p>
        </p:txBody>
      </p:sp>
      <p:sp>
        <p:nvSpPr>
          <p:cNvPr id="109" name="Picture Placeholder 67">
            <a:extLst>
              <a:ext uri="{FF2B5EF4-FFF2-40B4-BE49-F238E27FC236}">
                <a16:creationId xmlns:a16="http://schemas.microsoft.com/office/drawing/2014/main" id="{C94BA571-714A-4A30-9295-752426BE921F}"/>
              </a:ext>
            </a:extLst>
          </p:cNvPr>
          <p:cNvSpPr>
            <a:spLocks noGrp="1"/>
          </p:cNvSpPr>
          <p:nvPr>
            <p:ph type="pic" sz="quarter" idx="51" hasCustomPrompt="1"/>
          </p:nvPr>
        </p:nvSpPr>
        <p:spPr>
          <a:xfrm>
            <a:off x="11366229" y="2951917"/>
            <a:ext cx="1214323" cy="746150"/>
          </a:xfrm>
        </p:spPr>
        <p:txBody>
          <a:bodyPr anchor="ctr" anchorCtr="0"/>
          <a:lstStyle>
            <a:lvl1pPr algn="ctr">
              <a:defRPr sz="1920"/>
            </a:lvl1pPr>
          </a:lstStyle>
          <a:p>
            <a:r>
              <a:rPr lang="en-US" dirty="0"/>
              <a:t>Logo</a:t>
            </a:r>
          </a:p>
        </p:txBody>
      </p:sp>
      <p:sp>
        <p:nvSpPr>
          <p:cNvPr id="110" name="Picture Placeholder 67">
            <a:extLst>
              <a:ext uri="{FF2B5EF4-FFF2-40B4-BE49-F238E27FC236}">
                <a16:creationId xmlns:a16="http://schemas.microsoft.com/office/drawing/2014/main" id="{F29091A0-B532-4E5C-AF97-8C1A131BBFF1}"/>
              </a:ext>
            </a:extLst>
          </p:cNvPr>
          <p:cNvSpPr>
            <a:spLocks noGrp="1"/>
          </p:cNvSpPr>
          <p:nvPr>
            <p:ph type="pic" sz="quarter" idx="52" hasCustomPrompt="1"/>
          </p:nvPr>
        </p:nvSpPr>
        <p:spPr>
          <a:xfrm>
            <a:off x="11366229" y="3827216"/>
            <a:ext cx="1214323" cy="746150"/>
          </a:xfrm>
        </p:spPr>
        <p:txBody>
          <a:bodyPr anchor="ctr" anchorCtr="0"/>
          <a:lstStyle>
            <a:lvl1pPr algn="ctr">
              <a:defRPr sz="1920"/>
            </a:lvl1pPr>
          </a:lstStyle>
          <a:p>
            <a:r>
              <a:rPr lang="en-US" dirty="0"/>
              <a:t>Logo</a:t>
            </a:r>
          </a:p>
        </p:txBody>
      </p:sp>
      <p:sp>
        <p:nvSpPr>
          <p:cNvPr id="111" name="Picture Placeholder 67">
            <a:extLst>
              <a:ext uri="{FF2B5EF4-FFF2-40B4-BE49-F238E27FC236}">
                <a16:creationId xmlns:a16="http://schemas.microsoft.com/office/drawing/2014/main" id="{3D7E477E-0376-4DE2-9860-95DCB7A9FADC}"/>
              </a:ext>
            </a:extLst>
          </p:cNvPr>
          <p:cNvSpPr>
            <a:spLocks noGrp="1"/>
          </p:cNvSpPr>
          <p:nvPr>
            <p:ph type="pic" sz="quarter" idx="53" hasCustomPrompt="1"/>
          </p:nvPr>
        </p:nvSpPr>
        <p:spPr>
          <a:xfrm>
            <a:off x="11366229" y="4702515"/>
            <a:ext cx="1214323" cy="746150"/>
          </a:xfrm>
        </p:spPr>
        <p:txBody>
          <a:bodyPr anchor="ctr" anchorCtr="0"/>
          <a:lstStyle>
            <a:lvl1pPr algn="ctr">
              <a:defRPr sz="1920"/>
            </a:lvl1pPr>
          </a:lstStyle>
          <a:p>
            <a:r>
              <a:rPr lang="en-US" dirty="0"/>
              <a:t>Logo</a:t>
            </a:r>
          </a:p>
        </p:txBody>
      </p:sp>
      <p:sp>
        <p:nvSpPr>
          <p:cNvPr id="112" name="Picture Placeholder 67">
            <a:extLst>
              <a:ext uri="{FF2B5EF4-FFF2-40B4-BE49-F238E27FC236}">
                <a16:creationId xmlns:a16="http://schemas.microsoft.com/office/drawing/2014/main" id="{A072386A-7D61-4DDC-9FB2-2925A27BCA7F}"/>
              </a:ext>
            </a:extLst>
          </p:cNvPr>
          <p:cNvSpPr>
            <a:spLocks noGrp="1"/>
          </p:cNvSpPr>
          <p:nvPr>
            <p:ph type="pic" sz="quarter" idx="54" hasCustomPrompt="1"/>
          </p:nvPr>
        </p:nvSpPr>
        <p:spPr>
          <a:xfrm>
            <a:off x="11366229" y="5577811"/>
            <a:ext cx="1214323" cy="746150"/>
          </a:xfrm>
        </p:spPr>
        <p:txBody>
          <a:bodyPr anchor="ctr" anchorCtr="0"/>
          <a:lstStyle>
            <a:lvl1pPr algn="ctr">
              <a:defRPr sz="1920"/>
            </a:lvl1pPr>
          </a:lstStyle>
          <a:p>
            <a:r>
              <a:rPr lang="en-US" dirty="0"/>
              <a:t>Logo</a:t>
            </a:r>
          </a:p>
        </p:txBody>
      </p:sp>
      <p:sp>
        <p:nvSpPr>
          <p:cNvPr id="113" name="Picture Placeholder 67">
            <a:extLst>
              <a:ext uri="{FF2B5EF4-FFF2-40B4-BE49-F238E27FC236}">
                <a16:creationId xmlns:a16="http://schemas.microsoft.com/office/drawing/2014/main" id="{C5FDBF77-90F2-4E34-89BD-C83D46B73920}"/>
              </a:ext>
            </a:extLst>
          </p:cNvPr>
          <p:cNvSpPr>
            <a:spLocks noGrp="1"/>
          </p:cNvSpPr>
          <p:nvPr>
            <p:ph type="pic" sz="quarter" idx="55" hasCustomPrompt="1"/>
          </p:nvPr>
        </p:nvSpPr>
        <p:spPr>
          <a:xfrm>
            <a:off x="12694935" y="2076618"/>
            <a:ext cx="1214323" cy="746150"/>
          </a:xfrm>
        </p:spPr>
        <p:txBody>
          <a:bodyPr anchor="ctr" anchorCtr="0"/>
          <a:lstStyle>
            <a:lvl1pPr algn="ctr">
              <a:defRPr sz="1920"/>
            </a:lvl1pPr>
          </a:lstStyle>
          <a:p>
            <a:r>
              <a:rPr lang="en-US" dirty="0"/>
              <a:t>Logo</a:t>
            </a:r>
          </a:p>
        </p:txBody>
      </p:sp>
      <p:sp>
        <p:nvSpPr>
          <p:cNvPr id="114" name="Picture Placeholder 67">
            <a:extLst>
              <a:ext uri="{FF2B5EF4-FFF2-40B4-BE49-F238E27FC236}">
                <a16:creationId xmlns:a16="http://schemas.microsoft.com/office/drawing/2014/main" id="{77337771-3D89-4614-AF7E-F0FC1EA75E73}"/>
              </a:ext>
            </a:extLst>
          </p:cNvPr>
          <p:cNvSpPr>
            <a:spLocks noGrp="1"/>
          </p:cNvSpPr>
          <p:nvPr>
            <p:ph type="pic" sz="quarter" idx="56" hasCustomPrompt="1"/>
          </p:nvPr>
        </p:nvSpPr>
        <p:spPr>
          <a:xfrm>
            <a:off x="12694935" y="2951917"/>
            <a:ext cx="1214323" cy="746150"/>
          </a:xfrm>
        </p:spPr>
        <p:txBody>
          <a:bodyPr anchor="ctr" anchorCtr="0"/>
          <a:lstStyle>
            <a:lvl1pPr algn="ctr">
              <a:defRPr sz="1920"/>
            </a:lvl1pPr>
          </a:lstStyle>
          <a:p>
            <a:r>
              <a:rPr lang="en-US" dirty="0"/>
              <a:t>Logo</a:t>
            </a:r>
          </a:p>
        </p:txBody>
      </p:sp>
      <p:sp>
        <p:nvSpPr>
          <p:cNvPr id="115" name="Picture Placeholder 67">
            <a:extLst>
              <a:ext uri="{FF2B5EF4-FFF2-40B4-BE49-F238E27FC236}">
                <a16:creationId xmlns:a16="http://schemas.microsoft.com/office/drawing/2014/main" id="{031B7A85-A179-4A0B-8840-0D1DB3061841}"/>
              </a:ext>
            </a:extLst>
          </p:cNvPr>
          <p:cNvSpPr>
            <a:spLocks noGrp="1"/>
          </p:cNvSpPr>
          <p:nvPr>
            <p:ph type="pic" sz="quarter" idx="57" hasCustomPrompt="1"/>
          </p:nvPr>
        </p:nvSpPr>
        <p:spPr>
          <a:xfrm>
            <a:off x="12694935" y="3827216"/>
            <a:ext cx="1214323" cy="746150"/>
          </a:xfrm>
        </p:spPr>
        <p:txBody>
          <a:bodyPr anchor="ctr" anchorCtr="0"/>
          <a:lstStyle>
            <a:lvl1pPr algn="ctr">
              <a:defRPr sz="1920"/>
            </a:lvl1pPr>
          </a:lstStyle>
          <a:p>
            <a:r>
              <a:rPr lang="en-US" dirty="0"/>
              <a:t>Logo</a:t>
            </a:r>
          </a:p>
        </p:txBody>
      </p:sp>
      <p:sp>
        <p:nvSpPr>
          <p:cNvPr id="116" name="Picture Placeholder 67">
            <a:extLst>
              <a:ext uri="{FF2B5EF4-FFF2-40B4-BE49-F238E27FC236}">
                <a16:creationId xmlns:a16="http://schemas.microsoft.com/office/drawing/2014/main" id="{AF14D34D-347D-4EDB-BFE8-3AF8F2791757}"/>
              </a:ext>
            </a:extLst>
          </p:cNvPr>
          <p:cNvSpPr>
            <a:spLocks noGrp="1"/>
          </p:cNvSpPr>
          <p:nvPr>
            <p:ph type="pic" sz="quarter" idx="58" hasCustomPrompt="1"/>
          </p:nvPr>
        </p:nvSpPr>
        <p:spPr>
          <a:xfrm>
            <a:off x="12694935" y="4702515"/>
            <a:ext cx="1214323" cy="746150"/>
          </a:xfrm>
        </p:spPr>
        <p:txBody>
          <a:bodyPr anchor="ctr" anchorCtr="0"/>
          <a:lstStyle>
            <a:lvl1pPr algn="ctr">
              <a:defRPr sz="1920"/>
            </a:lvl1pPr>
          </a:lstStyle>
          <a:p>
            <a:r>
              <a:rPr lang="en-US" dirty="0"/>
              <a:t>Logo</a:t>
            </a:r>
          </a:p>
        </p:txBody>
      </p:sp>
      <p:sp>
        <p:nvSpPr>
          <p:cNvPr id="117" name="Picture Placeholder 67">
            <a:extLst>
              <a:ext uri="{FF2B5EF4-FFF2-40B4-BE49-F238E27FC236}">
                <a16:creationId xmlns:a16="http://schemas.microsoft.com/office/drawing/2014/main" id="{002D6494-84CE-4C05-9EAE-3A2748683CB8}"/>
              </a:ext>
            </a:extLst>
          </p:cNvPr>
          <p:cNvSpPr>
            <a:spLocks noGrp="1"/>
          </p:cNvSpPr>
          <p:nvPr>
            <p:ph type="pic" sz="quarter" idx="59" hasCustomPrompt="1"/>
          </p:nvPr>
        </p:nvSpPr>
        <p:spPr>
          <a:xfrm>
            <a:off x="12694935" y="5577811"/>
            <a:ext cx="1214323" cy="746150"/>
          </a:xfrm>
        </p:spPr>
        <p:txBody>
          <a:bodyPr anchor="ctr" anchorCtr="0"/>
          <a:lstStyle>
            <a:lvl1pPr algn="ctr">
              <a:defRPr sz="1920"/>
            </a:lvl1pPr>
          </a:lstStyle>
          <a:p>
            <a:r>
              <a:rPr lang="en-US" dirty="0"/>
              <a:t>Logo</a:t>
            </a:r>
          </a:p>
        </p:txBody>
      </p:sp>
      <p:sp>
        <p:nvSpPr>
          <p:cNvPr id="6" name="Rectangle 5">
            <a:extLst>
              <a:ext uri="{FF2B5EF4-FFF2-40B4-BE49-F238E27FC236}">
                <a16:creationId xmlns:a16="http://schemas.microsoft.com/office/drawing/2014/main" id="{34C5818A-8C99-4506-B288-FC73BB886FC0}"/>
              </a:ext>
            </a:extLst>
          </p:cNvPr>
          <p:cNvSpPr/>
          <p:nvPr/>
        </p:nvSpPr>
        <p:spPr>
          <a:xfrm>
            <a:off x="0" y="0"/>
            <a:ext cx="14630400" cy="1471334"/>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cxnSp>
        <p:nvCxnSpPr>
          <p:cNvPr id="7" name="Straight Connector 6">
            <a:extLst>
              <a:ext uri="{FF2B5EF4-FFF2-40B4-BE49-F238E27FC236}">
                <a16:creationId xmlns:a16="http://schemas.microsoft.com/office/drawing/2014/main" id="{67413EC7-E08D-4E00-840B-7A2BD6882BDC}"/>
              </a:ext>
            </a:extLst>
          </p:cNvPr>
          <p:cNvCxnSpPr>
            <a:cxnSpLocks/>
          </p:cNvCxnSpPr>
          <p:nvPr/>
        </p:nvCxnSpPr>
        <p:spPr>
          <a:xfrm>
            <a:off x="0" y="1471334"/>
            <a:ext cx="14630400" cy="0"/>
          </a:xfrm>
          <a:prstGeom prst="line">
            <a:avLst/>
          </a:prstGeom>
          <a:ln w="31750">
            <a:gradFill>
              <a:gsLst>
                <a:gs pos="55000">
                  <a:schemeClr val="accent2"/>
                </a:gs>
                <a:gs pos="45000">
                  <a:schemeClr val="accent2"/>
                </a:gs>
                <a:gs pos="15000">
                  <a:schemeClr val="accent3"/>
                </a:gs>
                <a:gs pos="85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cxnSp>
      <p:grpSp>
        <p:nvGrpSpPr>
          <p:cNvPr id="8" name="Group 7">
            <a:extLst>
              <a:ext uri="{FF2B5EF4-FFF2-40B4-BE49-F238E27FC236}">
                <a16:creationId xmlns:a16="http://schemas.microsoft.com/office/drawing/2014/main" id="{73765D46-DA82-4D19-B682-73041EAF533A}"/>
              </a:ext>
            </a:extLst>
          </p:cNvPr>
          <p:cNvGrpSpPr/>
          <p:nvPr userDrawn="1"/>
        </p:nvGrpSpPr>
        <p:grpSpPr>
          <a:xfrm>
            <a:off x="0" y="6850381"/>
            <a:ext cx="14630400" cy="1379218"/>
            <a:chOff x="0" y="4281488"/>
            <a:chExt cx="9144000" cy="862011"/>
          </a:xfrm>
        </p:grpSpPr>
        <p:grpSp>
          <p:nvGrpSpPr>
            <p:cNvPr id="9" name="Group 8">
              <a:extLst>
                <a:ext uri="{FF2B5EF4-FFF2-40B4-BE49-F238E27FC236}">
                  <a16:creationId xmlns:a16="http://schemas.microsoft.com/office/drawing/2014/main" id="{9F4DAD4A-B449-4762-84B0-8CAE5D0688C0}"/>
                </a:ext>
              </a:extLst>
            </p:cNvPr>
            <p:cNvGrpSpPr/>
            <p:nvPr/>
          </p:nvGrpSpPr>
          <p:grpSpPr>
            <a:xfrm>
              <a:off x="0" y="4281488"/>
              <a:ext cx="9144000" cy="862011"/>
              <a:chOff x="0" y="4281488"/>
              <a:chExt cx="9144000" cy="862011"/>
            </a:xfrm>
          </p:grpSpPr>
          <p:sp>
            <p:nvSpPr>
              <p:cNvPr id="11" name="Rectangle 10">
                <a:extLst>
                  <a:ext uri="{FF2B5EF4-FFF2-40B4-BE49-F238E27FC236}">
                    <a16:creationId xmlns:a16="http://schemas.microsoft.com/office/drawing/2014/main" id="{F165098D-E2E5-452B-B9EA-A4830B2BE90B}"/>
                  </a:ext>
                </a:extLst>
              </p:cNvPr>
              <p:cNvSpPr/>
              <p:nvPr/>
            </p:nvSpPr>
            <p:spPr>
              <a:xfrm>
                <a:off x="0" y="4281488"/>
                <a:ext cx="9144000" cy="862011"/>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46304" rIns="182880" bIns="146304" rtlCol="0" anchor="ctr"/>
              <a:lstStyle/>
              <a:p>
                <a:pPr algn="ctr"/>
                <a:endParaRPr lang="en-US" sz="3360" dirty="0" err="1">
                  <a:solidFill>
                    <a:schemeClr val="tx1"/>
                  </a:solidFill>
                </a:endParaRPr>
              </a:p>
            </p:txBody>
          </p:sp>
          <p:sp>
            <p:nvSpPr>
              <p:cNvPr id="13" name="TextBox 12">
                <a:extLst>
                  <a:ext uri="{FF2B5EF4-FFF2-40B4-BE49-F238E27FC236}">
                    <a16:creationId xmlns:a16="http://schemas.microsoft.com/office/drawing/2014/main" id="{A8C59F17-2338-4067-8533-681CCCAFB60C}"/>
                  </a:ext>
                </a:extLst>
              </p:cNvPr>
              <p:cNvSpPr txBox="1"/>
              <p:nvPr/>
            </p:nvSpPr>
            <p:spPr bwMode="black">
              <a:xfrm>
                <a:off x="4639961" y="4629150"/>
                <a:ext cx="3644419" cy="157343"/>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grpSp>
        <p:pic>
          <p:nvPicPr>
            <p:cNvPr id="10" name="Picture 9">
              <a:extLst>
                <a:ext uri="{FF2B5EF4-FFF2-40B4-BE49-F238E27FC236}">
                  <a16:creationId xmlns:a16="http://schemas.microsoft.com/office/drawing/2014/main" id="{CFD8FBC6-EF1C-4013-8DFD-EDB9239A9D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786493"/>
              <a:ext cx="738851" cy="207450"/>
            </a:xfrm>
            <a:prstGeom prst="rect">
              <a:avLst/>
            </a:prstGeom>
          </p:spPr>
        </p:pic>
      </p:grpSp>
      <p:sp>
        <p:nvSpPr>
          <p:cNvPr id="3" name="Title Placeholder 1">
            <a:extLst>
              <a:ext uri="{FF2B5EF4-FFF2-40B4-BE49-F238E27FC236}">
                <a16:creationId xmlns:a16="http://schemas.microsoft.com/office/drawing/2014/main" id="{76CB2A42-BFAB-4D2F-BCCD-5492D3042B65}"/>
              </a:ext>
            </a:extLst>
          </p:cNvPr>
          <p:cNvSpPr>
            <a:spLocks noGrp="1"/>
          </p:cNvSpPr>
          <p:nvPr userDrawn="1">
            <p:ph type="title"/>
          </p:nvPr>
        </p:nvSpPr>
        <p:spPr>
          <a:xfrm>
            <a:off x="731520" y="457200"/>
            <a:ext cx="13167360" cy="1098298"/>
          </a:xfrm>
          <a:prstGeom prst="rect">
            <a:avLst/>
          </a:prstGeom>
        </p:spPr>
        <p:txBody>
          <a:bodyPr vert="horz" lIns="0" tIns="0" rIns="0" bIns="0" rtlCol="0" anchor="t" anchorCtr="0">
            <a:noAutofit/>
          </a:bodyPr>
          <a:lstStyle/>
          <a:p>
            <a:r>
              <a:rPr lang="en-US" dirty="0"/>
              <a:t>Click to edit Master title style</a:t>
            </a:r>
          </a:p>
        </p:txBody>
      </p:sp>
      <p:sp>
        <p:nvSpPr>
          <p:cNvPr id="129" name="TextBox 128">
            <a:extLst>
              <a:ext uri="{FF2B5EF4-FFF2-40B4-BE49-F238E27FC236}">
                <a16:creationId xmlns:a16="http://schemas.microsoft.com/office/drawing/2014/main" id="{2B0E3354-2B4E-44FE-9024-712E88479F89}"/>
              </a:ext>
            </a:extLst>
          </p:cNvPr>
          <p:cNvSpPr txBox="1"/>
          <p:nvPr userDrawn="1"/>
        </p:nvSpPr>
        <p:spPr bwMode="black">
          <a:xfrm>
            <a:off x="12545568" y="7404209"/>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Tree>
    <p:extLst>
      <p:ext uri="{BB962C8B-B14F-4D97-AF65-F5344CB8AC3E}">
        <p14:creationId xmlns:p14="http://schemas.microsoft.com/office/powerpoint/2010/main" val="3337510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NASCAR slide_logos 100">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F9547709-E26A-4C8A-8F68-0D8F90D5185D}"/>
              </a:ext>
            </a:extLst>
          </p:cNvPr>
          <p:cNvSpPr>
            <a:spLocks noGrp="1"/>
          </p:cNvSpPr>
          <p:nvPr>
            <p:ph type="pic" sz="quarter" idx="10" hasCustomPrompt="1"/>
          </p:nvPr>
        </p:nvSpPr>
        <p:spPr>
          <a:xfrm>
            <a:off x="731698" y="1813560"/>
            <a:ext cx="804672" cy="585216"/>
          </a:xfrm>
        </p:spPr>
        <p:txBody>
          <a:bodyPr anchor="ctr" anchorCtr="0"/>
          <a:lstStyle>
            <a:lvl1pPr algn="ctr">
              <a:defRPr sz="1760"/>
            </a:lvl1pPr>
          </a:lstStyle>
          <a:p>
            <a:r>
              <a:rPr lang="en-US" dirty="0"/>
              <a:t>Logo</a:t>
            </a:r>
          </a:p>
        </p:txBody>
      </p:sp>
      <p:sp>
        <p:nvSpPr>
          <p:cNvPr id="6" name="Rectangle 5">
            <a:extLst>
              <a:ext uri="{FF2B5EF4-FFF2-40B4-BE49-F238E27FC236}">
                <a16:creationId xmlns:a16="http://schemas.microsoft.com/office/drawing/2014/main" id="{34C5818A-8C99-4506-B288-FC73BB886FC0}"/>
              </a:ext>
            </a:extLst>
          </p:cNvPr>
          <p:cNvSpPr/>
          <p:nvPr/>
        </p:nvSpPr>
        <p:spPr>
          <a:xfrm>
            <a:off x="0" y="0"/>
            <a:ext cx="14630400" cy="1471334"/>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cxnSp>
        <p:nvCxnSpPr>
          <p:cNvPr id="7" name="Straight Connector 6">
            <a:extLst>
              <a:ext uri="{FF2B5EF4-FFF2-40B4-BE49-F238E27FC236}">
                <a16:creationId xmlns:a16="http://schemas.microsoft.com/office/drawing/2014/main" id="{67413EC7-E08D-4E00-840B-7A2BD6882BDC}"/>
              </a:ext>
            </a:extLst>
          </p:cNvPr>
          <p:cNvCxnSpPr>
            <a:cxnSpLocks/>
          </p:cNvCxnSpPr>
          <p:nvPr/>
        </p:nvCxnSpPr>
        <p:spPr>
          <a:xfrm>
            <a:off x="0" y="1471334"/>
            <a:ext cx="14630400" cy="0"/>
          </a:xfrm>
          <a:prstGeom prst="line">
            <a:avLst/>
          </a:prstGeom>
          <a:ln w="31750">
            <a:gradFill>
              <a:gsLst>
                <a:gs pos="55000">
                  <a:schemeClr val="accent2"/>
                </a:gs>
                <a:gs pos="45000">
                  <a:schemeClr val="accent2"/>
                </a:gs>
                <a:gs pos="15000">
                  <a:schemeClr val="accent3"/>
                </a:gs>
                <a:gs pos="85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cxnSp>
      <p:grpSp>
        <p:nvGrpSpPr>
          <p:cNvPr id="9" name="Group 8">
            <a:extLst>
              <a:ext uri="{FF2B5EF4-FFF2-40B4-BE49-F238E27FC236}">
                <a16:creationId xmlns:a16="http://schemas.microsoft.com/office/drawing/2014/main" id="{9F4DAD4A-B449-4762-84B0-8CAE5D0688C0}"/>
              </a:ext>
            </a:extLst>
          </p:cNvPr>
          <p:cNvGrpSpPr/>
          <p:nvPr/>
        </p:nvGrpSpPr>
        <p:grpSpPr>
          <a:xfrm>
            <a:off x="0" y="6850381"/>
            <a:ext cx="14630400" cy="1379218"/>
            <a:chOff x="0" y="4281488"/>
            <a:chExt cx="9144000" cy="862011"/>
          </a:xfrm>
        </p:grpSpPr>
        <p:sp>
          <p:nvSpPr>
            <p:cNvPr id="11" name="Rectangle 10">
              <a:extLst>
                <a:ext uri="{FF2B5EF4-FFF2-40B4-BE49-F238E27FC236}">
                  <a16:creationId xmlns:a16="http://schemas.microsoft.com/office/drawing/2014/main" id="{F165098D-E2E5-452B-B9EA-A4830B2BE90B}"/>
                </a:ext>
              </a:extLst>
            </p:cNvPr>
            <p:cNvSpPr/>
            <p:nvPr/>
          </p:nvSpPr>
          <p:spPr>
            <a:xfrm>
              <a:off x="0" y="4281488"/>
              <a:ext cx="9144000" cy="862011"/>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182880" tIns="146304" rIns="182880" bIns="146304" rtlCol="0" anchor="ctr"/>
            <a:lstStyle/>
            <a:p>
              <a:pPr algn="ctr"/>
              <a:endParaRPr lang="en-US" sz="3360" dirty="0" err="1">
                <a:solidFill>
                  <a:schemeClr val="tx1"/>
                </a:solidFill>
              </a:endParaRPr>
            </a:p>
          </p:txBody>
        </p:sp>
        <p:sp>
          <p:nvSpPr>
            <p:cNvPr id="13" name="TextBox 12">
              <a:extLst>
                <a:ext uri="{FF2B5EF4-FFF2-40B4-BE49-F238E27FC236}">
                  <a16:creationId xmlns:a16="http://schemas.microsoft.com/office/drawing/2014/main" id="{A8C59F17-2338-4067-8533-681CCCAFB60C}"/>
                </a:ext>
              </a:extLst>
            </p:cNvPr>
            <p:cNvSpPr txBox="1"/>
            <p:nvPr/>
          </p:nvSpPr>
          <p:spPr bwMode="black">
            <a:xfrm>
              <a:off x="4639961" y="4629150"/>
              <a:ext cx="3644419" cy="157343"/>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grpSp>
      <p:pic>
        <p:nvPicPr>
          <p:cNvPr id="10" name="Picture 9">
            <a:extLst>
              <a:ext uri="{FF2B5EF4-FFF2-40B4-BE49-F238E27FC236}">
                <a16:creationId xmlns:a16="http://schemas.microsoft.com/office/drawing/2014/main" id="{CFD8FBC6-EF1C-4013-8DFD-EDB9239A9D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521" y="7658389"/>
            <a:ext cx="1182162" cy="331920"/>
          </a:xfrm>
          <a:prstGeom prst="rect">
            <a:avLst/>
          </a:prstGeom>
        </p:spPr>
      </p:pic>
      <p:sp>
        <p:nvSpPr>
          <p:cNvPr id="3" name="Title Placeholder 1">
            <a:extLst>
              <a:ext uri="{FF2B5EF4-FFF2-40B4-BE49-F238E27FC236}">
                <a16:creationId xmlns:a16="http://schemas.microsoft.com/office/drawing/2014/main" id="{76CB2A42-BFAB-4D2F-BCCD-5492D3042B65}"/>
              </a:ext>
            </a:extLst>
          </p:cNvPr>
          <p:cNvSpPr>
            <a:spLocks noGrp="1"/>
          </p:cNvSpPr>
          <p:nvPr userDrawn="1">
            <p:ph type="title"/>
          </p:nvPr>
        </p:nvSpPr>
        <p:spPr>
          <a:xfrm>
            <a:off x="731520" y="457200"/>
            <a:ext cx="13167360" cy="1098298"/>
          </a:xfrm>
          <a:prstGeom prst="rect">
            <a:avLst/>
          </a:prstGeom>
        </p:spPr>
        <p:txBody>
          <a:bodyPr vert="horz" lIns="0" tIns="0" rIns="0" bIns="0" rtlCol="0" anchor="t" anchorCtr="0">
            <a:noAutofit/>
          </a:bodyPr>
          <a:lstStyle/>
          <a:p>
            <a:r>
              <a:rPr lang="en-US" dirty="0"/>
              <a:t>Click to edit Master title style</a:t>
            </a:r>
          </a:p>
        </p:txBody>
      </p:sp>
      <p:sp>
        <p:nvSpPr>
          <p:cNvPr id="163" name="Picture Placeholder 13">
            <a:extLst>
              <a:ext uri="{FF2B5EF4-FFF2-40B4-BE49-F238E27FC236}">
                <a16:creationId xmlns:a16="http://schemas.microsoft.com/office/drawing/2014/main" id="{9EAF5FA9-BF89-41FD-988B-63739F05061A}"/>
              </a:ext>
            </a:extLst>
          </p:cNvPr>
          <p:cNvSpPr>
            <a:spLocks noGrp="1"/>
          </p:cNvSpPr>
          <p:nvPr userDrawn="1">
            <p:ph type="pic" sz="quarter" idx="11" hasCustomPrompt="1"/>
          </p:nvPr>
        </p:nvSpPr>
        <p:spPr>
          <a:xfrm>
            <a:off x="1613875" y="1813560"/>
            <a:ext cx="804672" cy="585216"/>
          </a:xfrm>
        </p:spPr>
        <p:txBody>
          <a:bodyPr anchor="ctr" anchorCtr="0"/>
          <a:lstStyle>
            <a:lvl1pPr algn="ctr">
              <a:defRPr sz="1760"/>
            </a:lvl1pPr>
          </a:lstStyle>
          <a:p>
            <a:r>
              <a:rPr lang="en-US" dirty="0"/>
              <a:t>Logo</a:t>
            </a:r>
          </a:p>
        </p:txBody>
      </p:sp>
      <p:sp>
        <p:nvSpPr>
          <p:cNvPr id="164" name="Picture Placeholder 13">
            <a:extLst>
              <a:ext uri="{FF2B5EF4-FFF2-40B4-BE49-F238E27FC236}">
                <a16:creationId xmlns:a16="http://schemas.microsoft.com/office/drawing/2014/main" id="{63FE40C5-6A5F-4DA6-B9CE-64D32CE7C0B7}"/>
              </a:ext>
            </a:extLst>
          </p:cNvPr>
          <p:cNvSpPr>
            <a:spLocks noGrp="1"/>
          </p:cNvSpPr>
          <p:nvPr userDrawn="1">
            <p:ph type="pic" sz="quarter" idx="12" hasCustomPrompt="1"/>
          </p:nvPr>
        </p:nvSpPr>
        <p:spPr>
          <a:xfrm>
            <a:off x="2496053" y="1813560"/>
            <a:ext cx="804672" cy="585216"/>
          </a:xfrm>
        </p:spPr>
        <p:txBody>
          <a:bodyPr anchor="ctr" anchorCtr="0"/>
          <a:lstStyle>
            <a:lvl1pPr algn="ctr">
              <a:defRPr sz="1760"/>
            </a:lvl1pPr>
          </a:lstStyle>
          <a:p>
            <a:r>
              <a:rPr lang="en-US" dirty="0"/>
              <a:t>Logo</a:t>
            </a:r>
          </a:p>
        </p:txBody>
      </p:sp>
      <p:sp>
        <p:nvSpPr>
          <p:cNvPr id="165" name="Picture Placeholder 13">
            <a:extLst>
              <a:ext uri="{FF2B5EF4-FFF2-40B4-BE49-F238E27FC236}">
                <a16:creationId xmlns:a16="http://schemas.microsoft.com/office/drawing/2014/main" id="{80A1747D-3658-42D2-A410-8EE27ED06BBF}"/>
              </a:ext>
            </a:extLst>
          </p:cNvPr>
          <p:cNvSpPr>
            <a:spLocks noGrp="1"/>
          </p:cNvSpPr>
          <p:nvPr userDrawn="1">
            <p:ph type="pic" sz="quarter" idx="13" hasCustomPrompt="1"/>
          </p:nvPr>
        </p:nvSpPr>
        <p:spPr>
          <a:xfrm>
            <a:off x="3378230" y="1813560"/>
            <a:ext cx="804672" cy="585216"/>
          </a:xfrm>
        </p:spPr>
        <p:txBody>
          <a:bodyPr anchor="ctr" anchorCtr="0"/>
          <a:lstStyle>
            <a:lvl1pPr algn="ctr">
              <a:defRPr sz="1760"/>
            </a:lvl1pPr>
          </a:lstStyle>
          <a:p>
            <a:r>
              <a:rPr lang="en-US" dirty="0"/>
              <a:t>Logo</a:t>
            </a:r>
          </a:p>
        </p:txBody>
      </p:sp>
      <p:sp>
        <p:nvSpPr>
          <p:cNvPr id="166" name="Picture Placeholder 13">
            <a:extLst>
              <a:ext uri="{FF2B5EF4-FFF2-40B4-BE49-F238E27FC236}">
                <a16:creationId xmlns:a16="http://schemas.microsoft.com/office/drawing/2014/main" id="{F649F611-F5CD-412D-8BFC-5271B58E8ADF}"/>
              </a:ext>
            </a:extLst>
          </p:cNvPr>
          <p:cNvSpPr>
            <a:spLocks noGrp="1"/>
          </p:cNvSpPr>
          <p:nvPr userDrawn="1">
            <p:ph type="pic" sz="quarter" idx="14" hasCustomPrompt="1"/>
          </p:nvPr>
        </p:nvSpPr>
        <p:spPr>
          <a:xfrm>
            <a:off x="4260408" y="1813560"/>
            <a:ext cx="804672" cy="585216"/>
          </a:xfrm>
        </p:spPr>
        <p:txBody>
          <a:bodyPr anchor="ctr" anchorCtr="0"/>
          <a:lstStyle>
            <a:lvl1pPr algn="ctr">
              <a:defRPr sz="1760"/>
            </a:lvl1pPr>
          </a:lstStyle>
          <a:p>
            <a:r>
              <a:rPr lang="en-US" dirty="0"/>
              <a:t>Logo</a:t>
            </a:r>
          </a:p>
        </p:txBody>
      </p:sp>
      <p:sp>
        <p:nvSpPr>
          <p:cNvPr id="167" name="Picture Placeholder 13">
            <a:extLst>
              <a:ext uri="{FF2B5EF4-FFF2-40B4-BE49-F238E27FC236}">
                <a16:creationId xmlns:a16="http://schemas.microsoft.com/office/drawing/2014/main" id="{BD7A0193-59FC-4106-BDFF-C2CD9445FE38}"/>
              </a:ext>
            </a:extLst>
          </p:cNvPr>
          <p:cNvSpPr>
            <a:spLocks noGrp="1"/>
          </p:cNvSpPr>
          <p:nvPr userDrawn="1">
            <p:ph type="pic" sz="quarter" idx="15" hasCustomPrompt="1"/>
          </p:nvPr>
        </p:nvSpPr>
        <p:spPr>
          <a:xfrm>
            <a:off x="5142586" y="1813560"/>
            <a:ext cx="804672" cy="585216"/>
          </a:xfrm>
        </p:spPr>
        <p:txBody>
          <a:bodyPr anchor="ctr" anchorCtr="0"/>
          <a:lstStyle>
            <a:lvl1pPr algn="ctr">
              <a:defRPr sz="1760"/>
            </a:lvl1pPr>
          </a:lstStyle>
          <a:p>
            <a:r>
              <a:rPr lang="en-US" dirty="0"/>
              <a:t>Logo</a:t>
            </a:r>
          </a:p>
        </p:txBody>
      </p:sp>
      <p:sp>
        <p:nvSpPr>
          <p:cNvPr id="168" name="Picture Placeholder 13">
            <a:extLst>
              <a:ext uri="{FF2B5EF4-FFF2-40B4-BE49-F238E27FC236}">
                <a16:creationId xmlns:a16="http://schemas.microsoft.com/office/drawing/2014/main" id="{3CFF2872-DB20-41FA-A11F-303B516BE468}"/>
              </a:ext>
            </a:extLst>
          </p:cNvPr>
          <p:cNvSpPr>
            <a:spLocks noGrp="1"/>
          </p:cNvSpPr>
          <p:nvPr userDrawn="1">
            <p:ph type="pic" sz="quarter" idx="16" hasCustomPrompt="1"/>
          </p:nvPr>
        </p:nvSpPr>
        <p:spPr>
          <a:xfrm>
            <a:off x="6024763" y="1813560"/>
            <a:ext cx="804672" cy="585216"/>
          </a:xfrm>
        </p:spPr>
        <p:txBody>
          <a:bodyPr anchor="ctr" anchorCtr="0"/>
          <a:lstStyle>
            <a:lvl1pPr algn="ctr">
              <a:defRPr sz="1760"/>
            </a:lvl1pPr>
          </a:lstStyle>
          <a:p>
            <a:r>
              <a:rPr lang="en-US" dirty="0"/>
              <a:t>Logo</a:t>
            </a:r>
          </a:p>
        </p:txBody>
      </p:sp>
      <p:sp>
        <p:nvSpPr>
          <p:cNvPr id="169" name="Picture Placeholder 13">
            <a:extLst>
              <a:ext uri="{FF2B5EF4-FFF2-40B4-BE49-F238E27FC236}">
                <a16:creationId xmlns:a16="http://schemas.microsoft.com/office/drawing/2014/main" id="{924111F2-CF31-4968-86DE-0B29EDDF3B8C}"/>
              </a:ext>
            </a:extLst>
          </p:cNvPr>
          <p:cNvSpPr>
            <a:spLocks noGrp="1"/>
          </p:cNvSpPr>
          <p:nvPr userDrawn="1">
            <p:ph type="pic" sz="quarter" idx="17" hasCustomPrompt="1"/>
          </p:nvPr>
        </p:nvSpPr>
        <p:spPr>
          <a:xfrm>
            <a:off x="6906941" y="1813560"/>
            <a:ext cx="804672" cy="585216"/>
          </a:xfrm>
        </p:spPr>
        <p:txBody>
          <a:bodyPr anchor="ctr" anchorCtr="0"/>
          <a:lstStyle>
            <a:lvl1pPr algn="ctr">
              <a:defRPr sz="1760"/>
            </a:lvl1pPr>
          </a:lstStyle>
          <a:p>
            <a:r>
              <a:rPr lang="en-US" dirty="0"/>
              <a:t>Logo</a:t>
            </a:r>
          </a:p>
        </p:txBody>
      </p:sp>
      <p:sp>
        <p:nvSpPr>
          <p:cNvPr id="170" name="Picture Placeholder 13">
            <a:extLst>
              <a:ext uri="{FF2B5EF4-FFF2-40B4-BE49-F238E27FC236}">
                <a16:creationId xmlns:a16="http://schemas.microsoft.com/office/drawing/2014/main" id="{470BC6F5-4E34-4C83-965E-17FC116502DC}"/>
              </a:ext>
            </a:extLst>
          </p:cNvPr>
          <p:cNvSpPr>
            <a:spLocks noGrp="1"/>
          </p:cNvSpPr>
          <p:nvPr userDrawn="1">
            <p:ph type="pic" sz="quarter" idx="18" hasCustomPrompt="1"/>
          </p:nvPr>
        </p:nvSpPr>
        <p:spPr>
          <a:xfrm>
            <a:off x="7789118" y="1813560"/>
            <a:ext cx="804672" cy="585216"/>
          </a:xfrm>
        </p:spPr>
        <p:txBody>
          <a:bodyPr anchor="ctr" anchorCtr="0"/>
          <a:lstStyle>
            <a:lvl1pPr algn="ctr">
              <a:defRPr sz="1760"/>
            </a:lvl1pPr>
          </a:lstStyle>
          <a:p>
            <a:r>
              <a:rPr lang="en-US" dirty="0"/>
              <a:t>Logo</a:t>
            </a:r>
          </a:p>
        </p:txBody>
      </p:sp>
      <p:sp>
        <p:nvSpPr>
          <p:cNvPr id="171" name="Picture Placeholder 13">
            <a:extLst>
              <a:ext uri="{FF2B5EF4-FFF2-40B4-BE49-F238E27FC236}">
                <a16:creationId xmlns:a16="http://schemas.microsoft.com/office/drawing/2014/main" id="{AB4C8657-C25E-4A2E-8148-5ABBC8753C46}"/>
              </a:ext>
            </a:extLst>
          </p:cNvPr>
          <p:cNvSpPr>
            <a:spLocks noGrp="1"/>
          </p:cNvSpPr>
          <p:nvPr userDrawn="1">
            <p:ph type="pic" sz="quarter" idx="19" hasCustomPrompt="1"/>
          </p:nvPr>
        </p:nvSpPr>
        <p:spPr>
          <a:xfrm>
            <a:off x="8671296" y="1813560"/>
            <a:ext cx="804672" cy="585216"/>
          </a:xfrm>
        </p:spPr>
        <p:txBody>
          <a:bodyPr anchor="ctr" anchorCtr="0"/>
          <a:lstStyle>
            <a:lvl1pPr algn="ctr">
              <a:defRPr sz="1760"/>
            </a:lvl1pPr>
          </a:lstStyle>
          <a:p>
            <a:r>
              <a:rPr lang="en-US" dirty="0"/>
              <a:t>Logo</a:t>
            </a:r>
          </a:p>
        </p:txBody>
      </p:sp>
      <p:sp>
        <p:nvSpPr>
          <p:cNvPr id="172" name="Picture Placeholder 13">
            <a:extLst>
              <a:ext uri="{FF2B5EF4-FFF2-40B4-BE49-F238E27FC236}">
                <a16:creationId xmlns:a16="http://schemas.microsoft.com/office/drawing/2014/main" id="{B07AEBF4-9DF9-4F11-BA8F-D53DAD744CBD}"/>
              </a:ext>
            </a:extLst>
          </p:cNvPr>
          <p:cNvSpPr>
            <a:spLocks noGrp="1"/>
          </p:cNvSpPr>
          <p:nvPr userDrawn="1">
            <p:ph type="pic" sz="quarter" idx="20" hasCustomPrompt="1"/>
          </p:nvPr>
        </p:nvSpPr>
        <p:spPr>
          <a:xfrm>
            <a:off x="9553474" y="1813560"/>
            <a:ext cx="804672" cy="585216"/>
          </a:xfrm>
        </p:spPr>
        <p:txBody>
          <a:bodyPr anchor="ctr" anchorCtr="0"/>
          <a:lstStyle>
            <a:lvl1pPr algn="ctr">
              <a:defRPr sz="1760"/>
            </a:lvl1pPr>
          </a:lstStyle>
          <a:p>
            <a:r>
              <a:rPr lang="en-US" dirty="0"/>
              <a:t>Logo</a:t>
            </a:r>
          </a:p>
        </p:txBody>
      </p:sp>
      <p:sp>
        <p:nvSpPr>
          <p:cNvPr id="173" name="Picture Placeholder 13">
            <a:extLst>
              <a:ext uri="{FF2B5EF4-FFF2-40B4-BE49-F238E27FC236}">
                <a16:creationId xmlns:a16="http://schemas.microsoft.com/office/drawing/2014/main" id="{C921ECDA-D4E8-4D62-BB94-F1ECBF3E8D49}"/>
              </a:ext>
            </a:extLst>
          </p:cNvPr>
          <p:cNvSpPr>
            <a:spLocks noGrp="1"/>
          </p:cNvSpPr>
          <p:nvPr userDrawn="1">
            <p:ph type="pic" sz="quarter" idx="21" hasCustomPrompt="1"/>
          </p:nvPr>
        </p:nvSpPr>
        <p:spPr>
          <a:xfrm>
            <a:off x="10435651" y="1813560"/>
            <a:ext cx="804672" cy="585216"/>
          </a:xfrm>
        </p:spPr>
        <p:txBody>
          <a:bodyPr anchor="ctr" anchorCtr="0"/>
          <a:lstStyle>
            <a:lvl1pPr algn="ctr">
              <a:defRPr sz="1760"/>
            </a:lvl1pPr>
          </a:lstStyle>
          <a:p>
            <a:r>
              <a:rPr lang="en-US" dirty="0"/>
              <a:t>Logo</a:t>
            </a:r>
          </a:p>
        </p:txBody>
      </p:sp>
      <p:sp>
        <p:nvSpPr>
          <p:cNvPr id="174" name="Picture Placeholder 13">
            <a:extLst>
              <a:ext uri="{FF2B5EF4-FFF2-40B4-BE49-F238E27FC236}">
                <a16:creationId xmlns:a16="http://schemas.microsoft.com/office/drawing/2014/main" id="{413AE9EE-CC6F-470A-82B4-B099D620EFCF}"/>
              </a:ext>
            </a:extLst>
          </p:cNvPr>
          <p:cNvSpPr>
            <a:spLocks noGrp="1"/>
          </p:cNvSpPr>
          <p:nvPr userDrawn="1">
            <p:ph type="pic" sz="quarter" idx="22" hasCustomPrompt="1"/>
          </p:nvPr>
        </p:nvSpPr>
        <p:spPr>
          <a:xfrm>
            <a:off x="11317829" y="1813560"/>
            <a:ext cx="804672" cy="585216"/>
          </a:xfrm>
        </p:spPr>
        <p:txBody>
          <a:bodyPr anchor="ctr" anchorCtr="0"/>
          <a:lstStyle>
            <a:lvl1pPr algn="ctr">
              <a:defRPr sz="1760"/>
            </a:lvl1pPr>
          </a:lstStyle>
          <a:p>
            <a:r>
              <a:rPr lang="en-US" dirty="0"/>
              <a:t>Logo</a:t>
            </a:r>
          </a:p>
        </p:txBody>
      </p:sp>
      <p:sp>
        <p:nvSpPr>
          <p:cNvPr id="175" name="Picture Placeholder 13">
            <a:extLst>
              <a:ext uri="{FF2B5EF4-FFF2-40B4-BE49-F238E27FC236}">
                <a16:creationId xmlns:a16="http://schemas.microsoft.com/office/drawing/2014/main" id="{27D76DCB-C802-44CD-8D72-2D31F2956E13}"/>
              </a:ext>
            </a:extLst>
          </p:cNvPr>
          <p:cNvSpPr>
            <a:spLocks noGrp="1"/>
          </p:cNvSpPr>
          <p:nvPr userDrawn="1">
            <p:ph type="pic" sz="quarter" idx="23" hasCustomPrompt="1"/>
          </p:nvPr>
        </p:nvSpPr>
        <p:spPr>
          <a:xfrm>
            <a:off x="12200006" y="1813560"/>
            <a:ext cx="804672" cy="585216"/>
          </a:xfrm>
        </p:spPr>
        <p:txBody>
          <a:bodyPr anchor="ctr" anchorCtr="0"/>
          <a:lstStyle>
            <a:lvl1pPr algn="ctr">
              <a:defRPr sz="1760"/>
            </a:lvl1pPr>
          </a:lstStyle>
          <a:p>
            <a:r>
              <a:rPr lang="en-US" dirty="0"/>
              <a:t>Logo</a:t>
            </a:r>
          </a:p>
        </p:txBody>
      </p:sp>
      <p:sp>
        <p:nvSpPr>
          <p:cNvPr id="176" name="Picture Placeholder 13">
            <a:extLst>
              <a:ext uri="{FF2B5EF4-FFF2-40B4-BE49-F238E27FC236}">
                <a16:creationId xmlns:a16="http://schemas.microsoft.com/office/drawing/2014/main" id="{41B9DFB9-049F-4DA5-9DD5-775D6DA63931}"/>
              </a:ext>
            </a:extLst>
          </p:cNvPr>
          <p:cNvSpPr>
            <a:spLocks noGrp="1"/>
          </p:cNvSpPr>
          <p:nvPr userDrawn="1">
            <p:ph type="pic" sz="quarter" idx="24" hasCustomPrompt="1"/>
          </p:nvPr>
        </p:nvSpPr>
        <p:spPr>
          <a:xfrm>
            <a:off x="13082194" y="1813560"/>
            <a:ext cx="804672" cy="585216"/>
          </a:xfrm>
        </p:spPr>
        <p:txBody>
          <a:bodyPr anchor="ctr" anchorCtr="0"/>
          <a:lstStyle>
            <a:lvl1pPr algn="ctr">
              <a:defRPr sz="1760"/>
            </a:lvl1pPr>
          </a:lstStyle>
          <a:p>
            <a:r>
              <a:rPr lang="en-US" dirty="0"/>
              <a:t>Logo</a:t>
            </a:r>
          </a:p>
        </p:txBody>
      </p:sp>
      <p:sp>
        <p:nvSpPr>
          <p:cNvPr id="182" name="Picture Placeholder 13">
            <a:extLst>
              <a:ext uri="{FF2B5EF4-FFF2-40B4-BE49-F238E27FC236}">
                <a16:creationId xmlns:a16="http://schemas.microsoft.com/office/drawing/2014/main" id="{24C0E383-E5BA-468A-ACE9-D6E249C1E52D}"/>
              </a:ext>
            </a:extLst>
          </p:cNvPr>
          <p:cNvSpPr>
            <a:spLocks noGrp="1"/>
          </p:cNvSpPr>
          <p:nvPr userDrawn="1">
            <p:ph type="pic" sz="quarter" idx="25" hasCustomPrompt="1"/>
          </p:nvPr>
        </p:nvSpPr>
        <p:spPr>
          <a:xfrm>
            <a:off x="731520" y="2496310"/>
            <a:ext cx="804672" cy="585216"/>
          </a:xfrm>
        </p:spPr>
        <p:txBody>
          <a:bodyPr anchor="ctr" anchorCtr="0"/>
          <a:lstStyle>
            <a:lvl1pPr algn="ctr">
              <a:defRPr sz="1760"/>
            </a:lvl1pPr>
          </a:lstStyle>
          <a:p>
            <a:r>
              <a:rPr lang="en-US" dirty="0"/>
              <a:t>Logo</a:t>
            </a:r>
          </a:p>
        </p:txBody>
      </p:sp>
      <p:sp>
        <p:nvSpPr>
          <p:cNvPr id="183" name="Picture Placeholder 13">
            <a:extLst>
              <a:ext uri="{FF2B5EF4-FFF2-40B4-BE49-F238E27FC236}">
                <a16:creationId xmlns:a16="http://schemas.microsoft.com/office/drawing/2014/main" id="{F552D35E-DBF9-4766-86D3-DCBEC41FD00C}"/>
              </a:ext>
            </a:extLst>
          </p:cNvPr>
          <p:cNvSpPr>
            <a:spLocks noGrp="1"/>
          </p:cNvSpPr>
          <p:nvPr userDrawn="1">
            <p:ph type="pic" sz="quarter" idx="26" hasCustomPrompt="1"/>
          </p:nvPr>
        </p:nvSpPr>
        <p:spPr>
          <a:xfrm>
            <a:off x="1613698" y="2496310"/>
            <a:ext cx="804672" cy="585216"/>
          </a:xfrm>
        </p:spPr>
        <p:txBody>
          <a:bodyPr anchor="ctr" anchorCtr="0"/>
          <a:lstStyle>
            <a:lvl1pPr algn="ctr">
              <a:defRPr sz="1760"/>
            </a:lvl1pPr>
          </a:lstStyle>
          <a:p>
            <a:r>
              <a:rPr lang="en-US" dirty="0"/>
              <a:t>Logo</a:t>
            </a:r>
          </a:p>
        </p:txBody>
      </p:sp>
      <p:sp>
        <p:nvSpPr>
          <p:cNvPr id="184" name="Picture Placeholder 13">
            <a:extLst>
              <a:ext uri="{FF2B5EF4-FFF2-40B4-BE49-F238E27FC236}">
                <a16:creationId xmlns:a16="http://schemas.microsoft.com/office/drawing/2014/main" id="{145B6EFC-6F05-4251-BF60-8E79125C0D72}"/>
              </a:ext>
            </a:extLst>
          </p:cNvPr>
          <p:cNvSpPr>
            <a:spLocks noGrp="1"/>
          </p:cNvSpPr>
          <p:nvPr userDrawn="1">
            <p:ph type="pic" sz="quarter" idx="27" hasCustomPrompt="1"/>
          </p:nvPr>
        </p:nvSpPr>
        <p:spPr>
          <a:xfrm>
            <a:off x="2495875" y="2496310"/>
            <a:ext cx="804672" cy="585216"/>
          </a:xfrm>
        </p:spPr>
        <p:txBody>
          <a:bodyPr anchor="ctr" anchorCtr="0"/>
          <a:lstStyle>
            <a:lvl1pPr algn="ctr">
              <a:defRPr sz="1760"/>
            </a:lvl1pPr>
          </a:lstStyle>
          <a:p>
            <a:r>
              <a:rPr lang="en-US" dirty="0"/>
              <a:t>Logo</a:t>
            </a:r>
          </a:p>
        </p:txBody>
      </p:sp>
      <p:sp>
        <p:nvSpPr>
          <p:cNvPr id="185" name="Picture Placeholder 13">
            <a:extLst>
              <a:ext uri="{FF2B5EF4-FFF2-40B4-BE49-F238E27FC236}">
                <a16:creationId xmlns:a16="http://schemas.microsoft.com/office/drawing/2014/main" id="{A0603F25-3D3C-4A09-A29A-9562AD36DB37}"/>
              </a:ext>
            </a:extLst>
          </p:cNvPr>
          <p:cNvSpPr>
            <a:spLocks noGrp="1"/>
          </p:cNvSpPr>
          <p:nvPr userDrawn="1">
            <p:ph type="pic" sz="quarter" idx="28" hasCustomPrompt="1"/>
          </p:nvPr>
        </p:nvSpPr>
        <p:spPr>
          <a:xfrm>
            <a:off x="3378053" y="2496310"/>
            <a:ext cx="804672" cy="585216"/>
          </a:xfrm>
        </p:spPr>
        <p:txBody>
          <a:bodyPr anchor="ctr" anchorCtr="0"/>
          <a:lstStyle>
            <a:lvl1pPr algn="ctr">
              <a:defRPr sz="1760"/>
            </a:lvl1pPr>
          </a:lstStyle>
          <a:p>
            <a:r>
              <a:rPr lang="en-US" dirty="0"/>
              <a:t>Logo</a:t>
            </a:r>
          </a:p>
        </p:txBody>
      </p:sp>
      <p:sp>
        <p:nvSpPr>
          <p:cNvPr id="186" name="Picture Placeholder 13">
            <a:extLst>
              <a:ext uri="{FF2B5EF4-FFF2-40B4-BE49-F238E27FC236}">
                <a16:creationId xmlns:a16="http://schemas.microsoft.com/office/drawing/2014/main" id="{C3721C5B-E1D1-4E71-8CA3-D46DE543F3D2}"/>
              </a:ext>
            </a:extLst>
          </p:cNvPr>
          <p:cNvSpPr>
            <a:spLocks noGrp="1"/>
          </p:cNvSpPr>
          <p:nvPr userDrawn="1">
            <p:ph type="pic" sz="quarter" idx="29" hasCustomPrompt="1"/>
          </p:nvPr>
        </p:nvSpPr>
        <p:spPr>
          <a:xfrm>
            <a:off x="4260230" y="2496310"/>
            <a:ext cx="804672" cy="585216"/>
          </a:xfrm>
        </p:spPr>
        <p:txBody>
          <a:bodyPr anchor="ctr" anchorCtr="0"/>
          <a:lstStyle>
            <a:lvl1pPr algn="ctr">
              <a:defRPr sz="1760"/>
            </a:lvl1pPr>
          </a:lstStyle>
          <a:p>
            <a:r>
              <a:rPr lang="en-US" dirty="0"/>
              <a:t>Logo</a:t>
            </a:r>
          </a:p>
        </p:txBody>
      </p:sp>
      <p:sp>
        <p:nvSpPr>
          <p:cNvPr id="187" name="Picture Placeholder 13">
            <a:extLst>
              <a:ext uri="{FF2B5EF4-FFF2-40B4-BE49-F238E27FC236}">
                <a16:creationId xmlns:a16="http://schemas.microsoft.com/office/drawing/2014/main" id="{BD5A7469-1EF3-436B-B703-BA7A10DBAFB2}"/>
              </a:ext>
            </a:extLst>
          </p:cNvPr>
          <p:cNvSpPr>
            <a:spLocks noGrp="1"/>
          </p:cNvSpPr>
          <p:nvPr userDrawn="1">
            <p:ph type="pic" sz="quarter" idx="30" hasCustomPrompt="1"/>
          </p:nvPr>
        </p:nvSpPr>
        <p:spPr>
          <a:xfrm>
            <a:off x="5142408" y="2496310"/>
            <a:ext cx="804672" cy="585216"/>
          </a:xfrm>
        </p:spPr>
        <p:txBody>
          <a:bodyPr anchor="ctr" anchorCtr="0"/>
          <a:lstStyle>
            <a:lvl1pPr algn="ctr">
              <a:defRPr sz="1760"/>
            </a:lvl1pPr>
          </a:lstStyle>
          <a:p>
            <a:r>
              <a:rPr lang="en-US" dirty="0"/>
              <a:t>Logo</a:t>
            </a:r>
          </a:p>
        </p:txBody>
      </p:sp>
      <p:sp>
        <p:nvSpPr>
          <p:cNvPr id="188" name="Picture Placeholder 13">
            <a:extLst>
              <a:ext uri="{FF2B5EF4-FFF2-40B4-BE49-F238E27FC236}">
                <a16:creationId xmlns:a16="http://schemas.microsoft.com/office/drawing/2014/main" id="{2B6E49B3-52D4-435D-87A6-0F6AAE8FCB56}"/>
              </a:ext>
            </a:extLst>
          </p:cNvPr>
          <p:cNvSpPr>
            <a:spLocks noGrp="1"/>
          </p:cNvSpPr>
          <p:nvPr userDrawn="1">
            <p:ph type="pic" sz="quarter" idx="31" hasCustomPrompt="1"/>
          </p:nvPr>
        </p:nvSpPr>
        <p:spPr>
          <a:xfrm>
            <a:off x="6024586" y="2496310"/>
            <a:ext cx="804672" cy="585216"/>
          </a:xfrm>
        </p:spPr>
        <p:txBody>
          <a:bodyPr anchor="ctr" anchorCtr="0"/>
          <a:lstStyle>
            <a:lvl1pPr algn="ctr">
              <a:defRPr sz="1760"/>
            </a:lvl1pPr>
          </a:lstStyle>
          <a:p>
            <a:r>
              <a:rPr lang="en-US" dirty="0"/>
              <a:t>Logo</a:t>
            </a:r>
          </a:p>
        </p:txBody>
      </p:sp>
      <p:sp>
        <p:nvSpPr>
          <p:cNvPr id="189" name="Picture Placeholder 13">
            <a:extLst>
              <a:ext uri="{FF2B5EF4-FFF2-40B4-BE49-F238E27FC236}">
                <a16:creationId xmlns:a16="http://schemas.microsoft.com/office/drawing/2014/main" id="{33F2D2D9-01C5-489D-8866-3F23329318E9}"/>
              </a:ext>
            </a:extLst>
          </p:cNvPr>
          <p:cNvSpPr>
            <a:spLocks noGrp="1"/>
          </p:cNvSpPr>
          <p:nvPr userDrawn="1">
            <p:ph type="pic" sz="quarter" idx="32" hasCustomPrompt="1"/>
          </p:nvPr>
        </p:nvSpPr>
        <p:spPr>
          <a:xfrm>
            <a:off x="6906763" y="2496310"/>
            <a:ext cx="804672" cy="585216"/>
          </a:xfrm>
        </p:spPr>
        <p:txBody>
          <a:bodyPr anchor="ctr" anchorCtr="0"/>
          <a:lstStyle>
            <a:lvl1pPr algn="ctr">
              <a:defRPr sz="1760"/>
            </a:lvl1pPr>
          </a:lstStyle>
          <a:p>
            <a:r>
              <a:rPr lang="en-US" dirty="0"/>
              <a:t>Logo</a:t>
            </a:r>
          </a:p>
        </p:txBody>
      </p:sp>
      <p:sp>
        <p:nvSpPr>
          <p:cNvPr id="190" name="Picture Placeholder 13">
            <a:extLst>
              <a:ext uri="{FF2B5EF4-FFF2-40B4-BE49-F238E27FC236}">
                <a16:creationId xmlns:a16="http://schemas.microsoft.com/office/drawing/2014/main" id="{756E73D9-02E0-4470-97C7-5FBA6AD1ABC4}"/>
              </a:ext>
            </a:extLst>
          </p:cNvPr>
          <p:cNvSpPr>
            <a:spLocks noGrp="1"/>
          </p:cNvSpPr>
          <p:nvPr userDrawn="1">
            <p:ph type="pic" sz="quarter" idx="33" hasCustomPrompt="1"/>
          </p:nvPr>
        </p:nvSpPr>
        <p:spPr>
          <a:xfrm>
            <a:off x="7788941" y="2496310"/>
            <a:ext cx="804672" cy="585216"/>
          </a:xfrm>
        </p:spPr>
        <p:txBody>
          <a:bodyPr anchor="ctr" anchorCtr="0"/>
          <a:lstStyle>
            <a:lvl1pPr algn="ctr">
              <a:defRPr sz="1760"/>
            </a:lvl1pPr>
          </a:lstStyle>
          <a:p>
            <a:r>
              <a:rPr lang="en-US" dirty="0"/>
              <a:t>Logo</a:t>
            </a:r>
          </a:p>
        </p:txBody>
      </p:sp>
      <p:sp>
        <p:nvSpPr>
          <p:cNvPr id="191" name="Picture Placeholder 13">
            <a:extLst>
              <a:ext uri="{FF2B5EF4-FFF2-40B4-BE49-F238E27FC236}">
                <a16:creationId xmlns:a16="http://schemas.microsoft.com/office/drawing/2014/main" id="{C93F5474-969F-4D33-991C-F567C392EA26}"/>
              </a:ext>
            </a:extLst>
          </p:cNvPr>
          <p:cNvSpPr>
            <a:spLocks noGrp="1"/>
          </p:cNvSpPr>
          <p:nvPr userDrawn="1">
            <p:ph type="pic" sz="quarter" idx="34" hasCustomPrompt="1"/>
          </p:nvPr>
        </p:nvSpPr>
        <p:spPr>
          <a:xfrm>
            <a:off x="8671118" y="2496310"/>
            <a:ext cx="804672" cy="585216"/>
          </a:xfrm>
        </p:spPr>
        <p:txBody>
          <a:bodyPr anchor="ctr" anchorCtr="0"/>
          <a:lstStyle>
            <a:lvl1pPr algn="ctr">
              <a:defRPr sz="1760"/>
            </a:lvl1pPr>
          </a:lstStyle>
          <a:p>
            <a:r>
              <a:rPr lang="en-US" dirty="0"/>
              <a:t>Logo</a:t>
            </a:r>
          </a:p>
        </p:txBody>
      </p:sp>
      <p:sp>
        <p:nvSpPr>
          <p:cNvPr id="192" name="Picture Placeholder 13">
            <a:extLst>
              <a:ext uri="{FF2B5EF4-FFF2-40B4-BE49-F238E27FC236}">
                <a16:creationId xmlns:a16="http://schemas.microsoft.com/office/drawing/2014/main" id="{B4FC0BDD-220D-48B9-9AF8-FDE5AD36AB13}"/>
              </a:ext>
            </a:extLst>
          </p:cNvPr>
          <p:cNvSpPr>
            <a:spLocks noGrp="1"/>
          </p:cNvSpPr>
          <p:nvPr userDrawn="1">
            <p:ph type="pic" sz="quarter" idx="35" hasCustomPrompt="1"/>
          </p:nvPr>
        </p:nvSpPr>
        <p:spPr>
          <a:xfrm>
            <a:off x="9553296" y="2496310"/>
            <a:ext cx="804672" cy="585216"/>
          </a:xfrm>
        </p:spPr>
        <p:txBody>
          <a:bodyPr anchor="ctr" anchorCtr="0"/>
          <a:lstStyle>
            <a:lvl1pPr algn="ctr">
              <a:defRPr sz="1760"/>
            </a:lvl1pPr>
          </a:lstStyle>
          <a:p>
            <a:r>
              <a:rPr lang="en-US" dirty="0"/>
              <a:t>Logo</a:t>
            </a:r>
          </a:p>
        </p:txBody>
      </p:sp>
      <p:sp>
        <p:nvSpPr>
          <p:cNvPr id="193" name="Picture Placeholder 13">
            <a:extLst>
              <a:ext uri="{FF2B5EF4-FFF2-40B4-BE49-F238E27FC236}">
                <a16:creationId xmlns:a16="http://schemas.microsoft.com/office/drawing/2014/main" id="{504BCC05-DF39-4668-8DB2-B10BBA79B3A3}"/>
              </a:ext>
            </a:extLst>
          </p:cNvPr>
          <p:cNvSpPr>
            <a:spLocks noGrp="1"/>
          </p:cNvSpPr>
          <p:nvPr userDrawn="1">
            <p:ph type="pic" sz="quarter" idx="36" hasCustomPrompt="1"/>
          </p:nvPr>
        </p:nvSpPr>
        <p:spPr>
          <a:xfrm>
            <a:off x="10435474" y="2496310"/>
            <a:ext cx="804672" cy="585216"/>
          </a:xfrm>
        </p:spPr>
        <p:txBody>
          <a:bodyPr anchor="ctr" anchorCtr="0"/>
          <a:lstStyle>
            <a:lvl1pPr algn="ctr">
              <a:defRPr sz="1760"/>
            </a:lvl1pPr>
          </a:lstStyle>
          <a:p>
            <a:r>
              <a:rPr lang="en-US" dirty="0"/>
              <a:t>Logo</a:t>
            </a:r>
          </a:p>
        </p:txBody>
      </p:sp>
      <p:sp>
        <p:nvSpPr>
          <p:cNvPr id="194" name="Picture Placeholder 13">
            <a:extLst>
              <a:ext uri="{FF2B5EF4-FFF2-40B4-BE49-F238E27FC236}">
                <a16:creationId xmlns:a16="http://schemas.microsoft.com/office/drawing/2014/main" id="{85B25609-EE47-476E-93EF-03D713FF793F}"/>
              </a:ext>
            </a:extLst>
          </p:cNvPr>
          <p:cNvSpPr>
            <a:spLocks noGrp="1"/>
          </p:cNvSpPr>
          <p:nvPr userDrawn="1">
            <p:ph type="pic" sz="quarter" idx="37" hasCustomPrompt="1"/>
          </p:nvPr>
        </p:nvSpPr>
        <p:spPr>
          <a:xfrm>
            <a:off x="11317651" y="2496310"/>
            <a:ext cx="804672" cy="585216"/>
          </a:xfrm>
        </p:spPr>
        <p:txBody>
          <a:bodyPr anchor="ctr" anchorCtr="0"/>
          <a:lstStyle>
            <a:lvl1pPr algn="ctr">
              <a:defRPr sz="1760"/>
            </a:lvl1pPr>
          </a:lstStyle>
          <a:p>
            <a:r>
              <a:rPr lang="en-US" dirty="0"/>
              <a:t>Logo</a:t>
            </a:r>
          </a:p>
        </p:txBody>
      </p:sp>
      <p:sp>
        <p:nvSpPr>
          <p:cNvPr id="195" name="Picture Placeholder 13">
            <a:extLst>
              <a:ext uri="{FF2B5EF4-FFF2-40B4-BE49-F238E27FC236}">
                <a16:creationId xmlns:a16="http://schemas.microsoft.com/office/drawing/2014/main" id="{637360BF-8045-451E-A0C0-7EE75C14C24E}"/>
              </a:ext>
            </a:extLst>
          </p:cNvPr>
          <p:cNvSpPr>
            <a:spLocks noGrp="1"/>
          </p:cNvSpPr>
          <p:nvPr userDrawn="1">
            <p:ph type="pic" sz="quarter" idx="38" hasCustomPrompt="1"/>
          </p:nvPr>
        </p:nvSpPr>
        <p:spPr>
          <a:xfrm>
            <a:off x="12199829" y="2496310"/>
            <a:ext cx="804672" cy="585216"/>
          </a:xfrm>
        </p:spPr>
        <p:txBody>
          <a:bodyPr anchor="ctr" anchorCtr="0"/>
          <a:lstStyle>
            <a:lvl1pPr algn="ctr">
              <a:defRPr sz="1760"/>
            </a:lvl1pPr>
          </a:lstStyle>
          <a:p>
            <a:r>
              <a:rPr lang="en-US" dirty="0"/>
              <a:t>Logo</a:t>
            </a:r>
          </a:p>
        </p:txBody>
      </p:sp>
      <p:sp>
        <p:nvSpPr>
          <p:cNvPr id="196" name="Picture Placeholder 13">
            <a:extLst>
              <a:ext uri="{FF2B5EF4-FFF2-40B4-BE49-F238E27FC236}">
                <a16:creationId xmlns:a16="http://schemas.microsoft.com/office/drawing/2014/main" id="{3351293C-296E-4655-BC03-9D8438138B0D}"/>
              </a:ext>
            </a:extLst>
          </p:cNvPr>
          <p:cNvSpPr>
            <a:spLocks noGrp="1"/>
          </p:cNvSpPr>
          <p:nvPr userDrawn="1">
            <p:ph type="pic" sz="quarter" idx="39" hasCustomPrompt="1"/>
          </p:nvPr>
        </p:nvSpPr>
        <p:spPr>
          <a:xfrm>
            <a:off x="13082016" y="2496310"/>
            <a:ext cx="804672" cy="585216"/>
          </a:xfrm>
        </p:spPr>
        <p:txBody>
          <a:bodyPr anchor="ctr" anchorCtr="0"/>
          <a:lstStyle>
            <a:lvl1pPr algn="ctr">
              <a:defRPr sz="1760"/>
            </a:lvl1pPr>
          </a:lstStyle>
          <a:p>
            <a:r>
              <a:rPr lang="en-US" dirty="0"/>
              <a:t>Logo</a:t>
            </a:r>
          </a:p>
        </p:txBody>
      </p:sp>
      <p:sp>
        <p:nvSpPr>
          <p:cNvPr id="197" name="Picture Placeholder 13">
            <a:extLst>
              <a:ext uri="{FF2B5EF4-FFF2-40B4-BE49-F238E27FC236}">
                <a16:creationId xmlns:a16="http://schemas.microsoft.com/office/drawing/2014/main" id="{71F91633-D060-4781-9B97-39FFF4C4D9D9}"/>
              </a:ext>
            </a:extLst>
          </p:cNvPr>
          <p:cNvSpPr>
            <a:spLocks noGrp="1"/>
          </p:cNvSpPr>
          <p:nvPr userDrawn="1">
            <p:ph type="pic" sz="quarter" idx="40" hasCustomPrompt="1"/>
          </p:nvPr>
        </p:nvSpPr>
        <p:spPr>
          <a:xfrm>
            <a:off x="731520" y="3179064"/>
            <a:ext cx="804672" cy="585216"/>
          </a:xfrm>
        </p:spPr>
        <p:txBody>
          <a:bodyPr anchor="ctr" anchorCtr="0"/>
          <a:lstStyle>
            <a:lvl1pPr algn="ctr">
              <a:defRPr sz="1760"/>
            </a:lvl1pPr>
          </a:lstStyle>
          <a:p>
            <a:r>
              <a:rPr lang="en-US" dirty="0"/>
              <a:t>Logo</a:t>
            </a:r>
          </a:p>
        </p:txBody>
      </p:sp>
      <p:sp>
        <p:nvSpPr>
          <p:cNvPr id="198" name="Picture Placeholder 13">
            <a:extLst>
              <a:ext uri="{FF2B5EF4-FFF2-40B4-BE49-F238E27FC236}">
                <a16:creationId xmlns:a16="http://schemas.microsoft.com/office/drawing/2014/main" id="{110BC4F1-4329-41E0-AA44-FB8248975A40}"/>
              </a:ext>
            </a:extLst>
          </p:cNvPr>
          <p:cNvSpPr>
            <a:spLocks noGrp="1"/>
          </p:cNvSpPr>
          <p:nvPr userDrawn="1">
            <p:ph type="pic" sz="quarter" idx="41" hasCustomPrompt="1"/>
          </p:nvPr>
        </p:nvSpPr>
        <p:spPr>
          <a:xfrm>
            <a:off x="1613698" y="3179064"/>
            <a:ext cx="804672" cy="585216"/>
          </a:xfrm>
        </p:spPr>
        <p:txBody>
          <a:bodyPr anchor="ctr" anchorCtr="0"/>
          <a:lstStyle>
            <a:lvl1pPr algn="ctr">
              <a:defRPr sz="1760"/>
            </a:lvl1pPr>
          </a:lstStyle>
          <a:p>
            <a:r>
              <a:rPr lang="en-US" dirty="0"/>
              <a:t>Logo</a:t>
            </a:r>
          </a:p>
        </p:txBody>
      </p:sp>
      <p:sp>
        <p:nvSpPr>
          <p:cNvPr id="199" name="Picture Placeholder 13">
            <a:extLst>
              <a:ext uri="{FF2B5EF4-FFF2-40B4-BE49-F238E27FC236}">
                <a16:creationId xmlns:a16="http://schemas.microsoft.com/office/drawing/2014/main" id="{2A64D758-CB61-4034-BACA-CCF5E49CFCB6}"/>
              </a:ext>
            </a:extLst>
          </p:cNvPr>
          <p:cNvSpPr>
            <a:spLocks noGrp="1"/>
          </p:cNvSpPr>
          <p:nvPr userDrawn="1">
            <p:ph type="pic" sz="quarter" idx="42" hasCustomPrompt="1"/>
          </p:nvPr>
        </p:nvSpPr>
        <p:spPr>
          <a:xfrm>
            <a:off x="2495875" y="3179064"/>
            <a:ext cx="804672" cy="585216"/>
          </a:xfrm>
        </p:spPr>
        <p:txBody>
          <a:bodyPr anchor="ctr" anchorCtr="0"/>
          <a:lstStyle>
            <a:lvl1pPr algn="ctr">
              <a:defRPr sz="1760"/>
            </a:lvl1pPr>
          </a:lstStyle>
          <a:p>
            <a:r>
              <a:rPr lang="en-US" dirty="0"/>
              <a:t>Logo</a:t>
            </a:r>
          </a:p>
        </p:txBody>
      </p:sp>
      <p:sp>
        <p:nvSpPr>
          <p:cNvPr id="200" name="Picture Placeholder 13">
            <a:extLst>
              <a:ext uri="{FF2B5EF4-FFF2-40B4-BE49-F238E27FC236}">
                <a16:creationId xmlns:a16="http://schemas.microsoft.com/office/drawing/2014/main" id="{B81B7536-D283-4592-AB47-C9D65FB1F88F}"/>
              </a:ext>
            </a:extLst>
          </p:cNvPr>
          <p:cNvSpPr>
            <a:spLocks noGrp="1"/>
          </p:cNvSpPr>
          <p:nvPr userDrawn="1">
            <p:ph type="pic" sz="quarter" idx="43" hasCustomPrompt="1"/>
          </p:nvPr>
        </p:nvSpPr>
        <p:spPr>
          <a:xfrm>
            <a:off x="3378053" y="3179064"/>
            <a:ext cx="804672" cy="585216"/>
          </a:xfrm>
        </p:spPr>
        <p:txBody>
          <a:bodyPr anchor="ctr" anchorCtr="0"/>
          <a:lstStyle>
            <a:lvl1pPr algn="ctr">
              <a:defRPr sz="1760"/>
            </a:lvl1pPr>
          </a:lstStyle>
          <a:p>
            <a:r>
              <a:rPr lang="en-US" dirty="0"/>
              <a:t>Logo</a:t>
            </a:r>
          </a:p>
        </p:txBody>
      </p:sp>
      <p:sp>
        <p:nvSpPr>
          <p:cNvPr id="201" name="Picture Placeholder 13">
            <a:extLst>
              <a:ext uri="{FF2B5EF4-FFF2-40B4-BE49-F238E27FC236}">
                <a16:creationId xmlns:a16="http://schemas.microsoft.com/office/drawing/2014/main" id="{1A286F49-319C-46F2-8D4F-2016B5C5E110}"/>
              </a:ext>
            </a:extLst>
          </p:cNvPr>
          <p:cNvSpPr>
            <a:spLocks noGrp="1"/>
          </p:cNvSpPr>
          <p:nvPr userDrawn="1">
            <p:ph type="pic" sz="quarter" idx="44" hasCustomPrompt="1"/>
          </p:nvPr>
        </p:nvSpPr>
        <p:spPr>
          <a:xfrm>
            <a:off x="4260230" y="3179064"/>
            <a:ext cx="804672" cy="585216"/>
          </a:xfrm>
        </p:spPr>
        <p:txBody>
          <a:bodyPr anchor="ctr" anchorCtr="0"/>
          <a:lstStyle>
            <a:lvl1pPr algn="ctr">
              <a:defRPr sz="1760"/>
            </a:lvl1pPr>
          </a:lstStyle>
          <a:p>
            <a:r>
              <a:rPr lang="en-US" dirty="0"/>
              <a:t>Logo</a:t>
            </a:r>
          </a:p>
        </p:txBody>
      </p:sp>
      <p:sp>
        <p:nvSpPr>
          <p:cNvPr id="202" name="Picture Placeholder 13">
            <a:extLst>
              <a:ext uri="{FF2B5EF4-FFF2-40B4-BE49-F238E27FC236}">
                <a16:creationId xmlns:a16="http://schemas.microsoft.com/office/drawing/2014/main" id="{3916D44F-2137-4ADC-9CA7-1B552D175B43}"/>
              </a:ext>
            </a:extLst>
          </p:cNvPr>
          <p:cNvSpPr>
            <a:spLocks noGrp="1"/>
          </p:cNvSpPr>
          <p:nvPr userDrawn="1">
            <p:ph type="pic" sz="quarter" idx="45" hasCustomPrompt="1"/>
          </p:nvPr>
        </p:nvSpPr>
        <p:spPr>
          <a:xfrm>
            <a:off x="5142408" y="3179064"/>
            <a:ext cx="804672" cy="585216"/>
          </a:xfrm>
        </p:spPr>
        <p:txBody>
          <a:bodyPr anchor="ctr" anchorCtr="0"/>
          <a:lstStyle>
            <a:lvl1pPr algn="ctr">
              <a:defRPr sz="1760"/>
            </a:lvl1pPr>
          </a:lstStyle>
          <a:p>
            <a:r>
              <a:rPr lang="en-US" dirty="0"/>
              <a:t>Logo</a:t>
            </a:r>
          </a:p>
        </p:txBody>
      </p:sp>
      <p:sp>
        <p:nvSpPr>
          <p:cNvPr id="203" name="Picture Placeholder 13">
            <a:extLst>
              <a:ext uri="{FF2B5EF4-FFF2-40B4-BE49-F238E27FC236}">
                <a16:creationId xmlns:a16="http://schemas.microsoft.com/office/drawing/2014/main" id="{0B5F773F-2043-440E-A422-498A836D736E}"/>
              </a:ext>
            </a:extLst>
          </p:cNvPr>
          <p:cNvSpPr>
            <a:spLocks noGrp="1"/>
          </p:cNvSpPr>
          <p:nvPr userDrawn="1">
            <p:ph type="pic" sz="quarter" idx="46" hasCustomPrompt="1"/>
          </p:nvPr>
        </p:nvSpPr>
        <p:spPr>
          <a:xfrm>
            <a:off x="6024586" y="3179064"/>
            <a:ext cx="804672" cy="585216"/>
          </a:xfrm>
        </p:spPr>
        <p:txBody>
          <a:bodyPr anchor="ctr" anchorCtr="0"/>
          <a:lstStyle>
            <a:lvl1pPr algn="ctr">
              <a:defRPr sz="1760"/>
            </a:lvl1pPr>
          </a:lstStyle>
          <a:p>
            <a:r>
              <a:rPr lang="en-US" dirty="0"/>
              <a:t>Logo</a:t>
            </a:r>
          </a:p>
        </p:txBody>
      </p:sp>
      <p:sp>
        <p:nvSpPr>
          <p:cNvPr id="204" name="Picture Placeholder 13">
            <a:extLst>
              <a:ext uri="{FF2B5EF4-FFF2-40B4-BE49-F238E27FC236}">
                <a16:creationId xmlns:a16="http://schemas.microsoft.com/office/drawing/2014/main" id="{EF75BD48-3209-41B0-9570-FEBD42C83243}"/>
              </a:ext>
            </a:extLst>
          </p:cNvPr>
          <p:cNvSpPr>
            <a:spLocks noGrp="1"/>
          </p:cNvSpPr>
          <p:nvPr userDrawn="1">
            <p:ph type="pic" sz="quarter" idx="47" hasCustomPrompt="1"/>
          </p:nvPr>
        </p:nvSpPr>
        <p:spPr>
          <a:xfrm>
            <a:off x="6906763" y="3179064"/>
            <a:ext cx="804672" cy="585216"/>
          </a:xfrm>
        </p:spPr>
        <p:txBody>
          <a:bodyPr anchor="ctr" anchorCtr="0"/>
          <a:lstStyle>
            <a:lvl1pPr algn="ctr">
              <a:defRPr sz="1760"/>
            </a:lvl1pPr>
          </a:lstStyle>
          <a:p>
            <a:r>
              <a:rPr lang="en-US" dirty="0"/>
              <a:t>Logo</a:t>
            </a:r>
          </a:p>
        </p:txBody>
      </p:sp>
      <p:sp>
        <p:nvSpPr>
          <p:cNvPr id="205" name="Picture Placeholder 13">
            <a:extLst>
              <a:ext uri="{FF2B5EF4-FFF2-40B4-BE49-F238E27FC236}">
                <a16:creationId xmlns:a16="http://schemas.microsoft.com/office/drawing/2014/main" id="{DB50F516-5913-4E52-84B8-8EDA81F06D7F}"/>
              </a:ext>
            </a:extLst>
          </p:cNvPr>
          <p:cNvSpPr>
            <a:spLocks noGrp="1"/>
          </p:cNvSpPr>
          <p:nvPr userDrawn="1">
            <p:ph type="pic" sz="quarter" idx="48" hasCustomPrompt="1"/>
          </p:nvPr>
        </p:nvSpPr>
        <p:spPr>
          <a:xfrm>
            <a:off x="7788941" y="3179064"/>
            <a:ext cx="804672" cy="585216"/>
          </a:xfrm>
        </p:spPr>
        <p:txBody>
          <a:bodyPr anchor="ctr" anchorCtr="0"/>
          <a:lstStyle>
            <a:lvl1pPr algn="ctr">
              <a:defRPr sz="1760"/>
            </a:lvl1pPr>
          </a:lstStyle>
          <a:p>
            <a:r>
              <a:rPr lang="en-US" dirty="0"/>
              <a:t>Logo</a:t>
            </a:r>
          </a:p>
        </p:txBody>
      </p:sp>
      <p:sp>
        <p:nvSpPr>
          <p:cNvPr id="206" name="Picture Placeholder 13">
            <a:extLst>
              <a:ext uri="{FF2B5EF4-FFF2-40B4-BE49-F238E27FC236}">
                <a16:creationId xmlns:a16="http://schemas.microsoft.com/office/drawing/2014/main" id="{7DDF3471-5044-4AA7-AE51-E7A57C670D28}"/>
              </a:ext>
            </a:extLst>
          </p:cNvPr>
          <p:cNvSpPr>
            <a:spLocks noGrp="1"/>
          </p:cNvSpPr>
          <p:nvPr userDrawn="1">
            <p:ph type="pic" sz="quarter" idx="49" hasCustomPrompt="1"/>
          </p:nvPr>
        </p:nvSpPr>
        <p:spPr>
          <a:xfrm>
            <a:off x="8671118" y="3179064"/>
            <a:ext cx="804672" cy="585216"/>
          </a:xfrm>
        </p:spPr>
        <p:txBody>
          <a:bodyPr anchor="ctr" anchorCtr="0"/>
          <a:lstStyle>
            <a:lvl1pPr algn="ctr">
              <a:defRPr sz="1760"/>
            </a:lvl1pPr>
          </a:lstStyle>
          <a:p>
            <a:r>
              <a:rPr lang="en-US" dirty="0"/>
              <a:t>Logo</a:t>
            </a:r>
          </a:p>
        </p:txBody>
      </p:sp>
      <p:sp>
        <p:nvSpPr>
          <p:cNvPr id="207" name="Picture Placeholder 13">
            <a:extLst>
              <a:ext uri="{FF2B5EF4-FFF2-40B4-BE49-F238E27FC236}">
                <a16:creationId xmlns:a16="http://schemas.microsoft.com/office/drawing/2014/main" id="{BFBBB871-CEC5-4B7E-A0EA-BC03FEEFA436}"/>
              </a:ext>
            </a:extLst>
          </p:cNvPr>
          <p:cNvSpPr>
            <a:spLocks noGrp="1"/>
          </p:cNvSpPr>
          <p:nvPr userDrawn="1">
            <p:ph type="pic" sz="quarter" idx="50" hasCustomPrompt="1"/>
          </p:nvPr>
        </p:nvSpPr>
        <p:spPr>
          <a:xfrm>
            <a:off x="9553296" y="3179064"/>
            <a:ext cx="804672" cy="585216"/>
          </a:xfrm>
        </p:spPr>
        <p:txBody>
          <a:bodyPr anchor="ctr" anchorCtr="0"/>
          <a:lstStyle>
            <a:lvl1pPr algn="ctr">
              <a:defRPr sz="1760"/>
            </a:lvl1pPr>
          </a:lstStyle>
          <a:p>
            <a:r>
              <a:rPr lang="en-US" dirty="0"/>
              <a:t>Logo</a:t>
            </a:r>
          </a:p>
        </p:txBody>
      </p:sp>
      <p:sp>
        <p:nvSpPr>
          <p:cNvPr id="208" name="Picture Placeholder 13">
            <a:extLst>
              <a:ext uri="{FF2B5EF4-FFF2-40B4-BE49-F238E27FC236}">
                <a16:creationId xmlns:a16="http://schemas.microsoft.com/office/drawing/2014/main" id="{EFDB56ED-2A95-4104-BEA7-5160189FEB36}"/>
              </a:ext>
            </a:extLst>
          </p:cNvPr>
          <p:cNvSpPr>
            <a:spLocks noGrp="1"/>
          </p:cNvSpPr>
          <p:nvPr userDrawn="1">
            <p:ph type="pic" sz="quarter" idx="51" hasCustomPrompt="1"/>
          </p:nvPr>
        </p:nvSpPr>
        <p:spPr>
          <a:xfrm>
            <a:off x="10435474" y="3179064"/>
            <a:ext cx="804672" cy="585216"/>
          </a:xfrm>
        </p:spPr>
        <p:txBody>
          <a:bodyPr anchor="ctr" anchorCtr="0"/>
          <a:lstStyle>
            <a:lvl1pPr algn="ctr">
              <a:defRPr sz="1760"/>
            </a:lvl1pPr>
          </a:lstStyle>
          <a:p>
            <a:r>
              <a:rPr lang="en-US" dirty="0"/>
              <a:t>Logo</a:t>
            </a:r>
          </a:p>
        </p:txBody>
      </p:sp>
      <p:sp>
        <p:nvSpPr>
          <p:cNvPr id="209" name="Picture Placeholder 13">
            <a:extLst>
              <a:ext uri="{FF2B5EF4-FFF2-40B4-BE49-F238E27FC236}">
                <a16:creationId xmlns:a16="http://schemas.microsoft.com/office/drawing/2014/main" id="{81D5BAAB-FF0C-439C-B5BC-3E055A7F8898}"/>
              </a:ext>
            </a:extLst>
          </p:cNvPr>
          <p:cNvSpPr>
            <a:spLocks noGrp="1"/>
          </p:cNvSpPr>
          <p:nvPr userDrawn="1">
            <p:ph type="pic" sz="quarter" idx="52" hasCustomPrompt="1"/>
          </p:nvPr>
        </p:nvSpPr>
        <p:spPr>
          <a:xfrm>
            <a:off x="11317651" y="3179064"/>
            <a:ext cx="804672" cy="585216"/>
          </a:xfrm>
        </p:spPr>
        <p:txBody>
          <a:bodyPr anchor="ctr" anchorCtr="0"/>
          <a:lstStyle>
            <a:lvl1pPr algn="ctr">
              <a:defRPr sz="1760"/>
            </a:lvl1pPr>
          </a:lstStyle>
          <a:p>
            <a:r>
              <a:rPr lang="en-US" dirty="0"/>
              <a:t>Logo</a:t>
            </a:r>
          </a:p>
        </p:txBody>
      </p:sp>
      <p:sp>
        <p:nvSpPr>
          <p:cNvPr id="210" name="Picture Placeholder 13">
            <a:extLst>
              <a:ext uri="{FF2B5EF4-FFF2-40B4-BE49-F238E27FC236}">
                <a16:creationId xmlns:a16="http://schemas.microsoft.com/office/drawing/2014/main" id="{67F73FB0-5187-43ED-A7B5-080F5780BF60}"/>
              </a:ext>
            </a:extLst>
          </p:cNvPr>
          <p:cNvSpPr>
            <a:spLocks noGrp="1"/>
          </p:cNvSpPr>
          <p:nvPr userDrawn="1">
            <p:ph type="pic" sz="quarter" idx="53" hasCustomPrompt="1"/>
          </p:nvPr>
        </p:nvSpPr>
        <p:spPr>
          <a:xfrm>
            <a:off x="12199829" y="3179064"/>
            <a:ext cx="804672" cy="585216"/>
          </a:xfrm>
        </p:spPr>
        <p:txBody>
          <a:bodyPr anchor="ctr" anchorCtr="0"/>
          <a:lstStyle>
            <a:lvl1pPr algn="ctr">
              <a:defRPr sz="1760"/>
            </a:lvl1pPr>
          </a:lstStyle>
          <a:p>
            <a:r>
              <a:rPr lang="en-US" dirty="0"/>
              <a:t>Logo</a:t>
            </a:r>
          </a:p>
        </p:txBody>
      </p:sp>
      <p:sp>
        <p:nvSpPr>
          <p:cNvPr id="211" name="Picture Placeholder 13">
            <a:extLst>
              <a:ext uri="{FF2B5EF4-FFF2-40B4-BE49-F238E27FC236}">
                <a16:creationId xmlns:a16="http://schemas.microsoft.com/office/drawing/2014/main" id="{F563B815-AA7A-4F5A-A02F-DDE614EECAA9}"/>
              </a:ext>
            </a:extLst>
          </p:cNvPr>
          <p:cNvSpPr>
            <a:spLocks noGrp="1"/>
          </p:cNvSpPr>
          <p:nvPr userDrawn="1">
            <p:ph type="pic" sz="quarter" idx="54" hasCustomPrompt="1"/>
          </p:nvPr>
        </p:nvSpPr>
        <p:spPr>
          <a:xfrm>
            <a:off x="13082016" y="3179064"/>
            <a:ext cx="804672" cy="585216"/>
          </a:xfrm>
        </p:spPr>
        <p:txBody>
          <a:bodyPr anchor="ctr" anchorCtr="0"/>
          <a:lstStyle>
            <a:lvl1pPr algn="ctr">
              <a:defRPr sz="1760"/>
            </a:lvl1pPr>
          </a:lstStyle>
          <a:p>
            <a:r>
              <a:rPr lang="en-US" dirty="0"/>
              <a:t>Logo</a:t>
            </a:r>
          </a:p>
        </p:txBody>
      </p:sp>
      <p:sp>
        <p:nvSpPr>
          <p:cNvPr id="212" name="Picture Placeholder 13">
            <a:extLst>
              <a:ext uri="{FF2B5EF4-FFF2-40B4-BE49-F238E27FC236}">
                <a16:creationId xmlns:a16="http://schemas.microsoft.com/office/drawing/2014/main" id="{29461A8A-EEA4-48D8-B21F-8F9A21840B20}"/>
              </a:ext>
            </a:extLst>
          </p:cNvPr>
          <p:cNvSpPr>
            <a:spLocks noGrp="1"/>
          </p:cNvSpPr>
          <p:nvPr userDrawn="1">
            <p:ph type="pic" sz="quarter" idx="55" hasCustomPrompt="1"/>
          </p:nvPr>
        </p:nvSpPr>
        <p:spPr>
          <a:xfrm>
            <a:off x="731520" y="3858766"/>
            <a:ext cx="804672" cy="585216"/>
          </a:xfrm>
        </p:spPr>
        <p:txBody>
          <a:bodyPr anchor="ctr" anchorCtr="0"/>
          <a:lstStyle>
            <a:lvl1pPr algn="ctr">
              <a:defRPr sz="1760"/>
            </a:lvl1pPr>
          </a:lstStyle>
          <a:p>
            <a:r>
              <a:rPr lang="en-US" dirty="0"/>
              <a:t>Logo</a:t>
            </a:r>
          </a:p>
        </p:txBody>
      </p:sp>
      <p:sp>
        <p:nvSpPr>
          <p:cNvPr id="213" name="Picture Placeholder 13">
            <a:extLst>
              <a:ext uri="{FF2B5EF4-FFF2-40B4-BE49-F238E27FC236}">
                <a16:creationId xmlns:a16="http://schemas.microsoft.com/office/drawing/2014/main" id="{59A94993-99CC-4D81-99F8-D81236D230A3}"/>
              </a:ext>
            </a:extLst>
          </p:cNvPr>
          <p:cNvSpPr>
            <a:spLocks noGrp="1"/>
          </p:cNvSpPr>
          <p:nvPr userDrawn="1">
            <p:ph type="pic" sz="quarter" idx="56" hasCustomPrompt="1"/>
          </p:nvPr>
        </p:nvSpPr>
        <p:spPr>
          <a:xfrm>
            <a:off x="1613698" y="3858766"/>
            <a:ext cx="804672" cy="585216"/>
          </a:xfrm>
        </p:spPr>
        <p:txBody>
          <a:bodyPr anchor="ctr" anchorCtr="0"/>
          <a:lstStyle>
            <a:lvl1pPr algn="ctr">
              <a:defRPr sz="1760"/>
            </a:lvl1pPr>
          </a:lstStyle>
          <a:p>
            <a:r>
              <a:rPr lang="en-US" dirty="0"/>
              <a:t>Logo</a:t>
            </a:r>
          </a:p>
        </p:txBody>
      </p:sp>
      <p:sp>
        <p:nvSpPr>
          <p:cNvPr id="214" name="Picture Placeholder 13">
            <a:extLst>
              <a:ext uri="{FF2B5EF4-FFF2-40B4-BE49-F238E27FC236}">
                <a16:creationId xmlns:a16="http://schemas.microsoft.com/office/drawing/2014/main" id="{33901782-D30B-4980-8B08-A710C87C60B1}"/>
              </a:ext>
            </a:extLst>
          </p:cNvPr>
          <p:cNvSpPr>
            <a:spLocks noGrp="1"/>
          </p:cNvSpPr>
          <p:nvPr userDrawn="1">
            <p:ph type="pic" sz="quarter" idx="57" hasCustomPrompt="1"/>
          </p:nvPr>
        </p:nvSpPr>
        <p:spPr>
          <a:xfrm>
            <a:off x="2495875" y="3858766"/>
            <a:ext cx="804672" cy="585216"/>
          </a:xfrm>
        </p:spPr>
        <p:txBody>
          <a:bodyPr anchor="ctr" anchorCtr="0"/>
          <a:lstStyle>
            <a:lvl1pPr algn="ctr">
              <a:defRPr sz="1760"/>
            </a:lvl1pPr>
          </a:lstStyle>
          <a:p>
            <a:r>
              <a:rPr lang="en-US" dirty="0"/>
              <a:t>Logo</a:t>
            </a:r>
          </a:p>
        </p:txBody>
      </p:sp>
      <p:sp>
        <p:nvSpPr>
          <p:cNvPr id="215" name="Picture Placeholder 13">
            <a:extLst>
              <a:ext uri="{FF2B5EF4-FFF2-40B4-BE49-F238E27FC236}">
                <a16:creationId xmlns:a16="http://schemas.microsoft.com/office/drawing/2014/main" id="{339DE5F5-E598-4330-92D2-42B5C8162852}"/>
              </a:ext>
            </a:extLst>
          </p:cNvPr>
          <p:cNvSpPr>
            <a:spLocks noGrp="1"/>
          </p:cNvSpPr>
          <p:nvPr userDrawn="1">
            <p:ph type="pic" sz="quarter" idx="58" hasCustomPrompt="1"/>
          </p:nvPr>
        </p:nvSpPr>
        <p:spPr>
          <a:xfrm>
            <a:off x="3378053" y="3858766"/>
            <a:ext cx="804672" cy="585216"/>
          </a:xfrm>
        </p:spPr>
        <p:txBody>
          <a:bodyPr anchor="ctr" anchorCtr="0"/>
          <a:lstStyle>
            <a:lvl1pPr algn="ctr">
              <a:defRPr sz="1760"/>
            </a:lvl1pPr>
          </a:lstStyle>
          <a:p>
            <a:r>
              <a:rPr lang="en-US" dirty="0"/>
              <a:t>Logo</a:t>
            </a:r>
          </a:p>
        </p:txBody>
      </p:sp>
      <p:sp>
        <p:nvSpPr>
          <p:cNvPr id="216" name="Picture Placeholder 13">
            <a:extLst>
              <a:ext uri="{FF2B5EF4-FFF2-40B4-BE49-F238E27FC236}">
                <a16:creationId xmlns:a16="http://schemas.microsoft.com/office/drawing/2014/main" id="{E701D6DE-C212-4FAB-872B-6124482E530D}"/>
              </a:ext>
            </a:extLst>
          </p:cNvPr>
          <p:cNvSpPr>
            <a:spLocks noGrp="1"/>
          </p:cNvSpPr>
          <p:nvPr userDrawn="1">
            <p:ph type="pic" sz="quarter" idx="59" hasCustomPrompt="1"/>
          </p:nvPr>
        </p:nvSpPr>
        <p:spPr>
          <a:xfrm>
            <a:off x="4260230" y="3858766"/>
            <a:ext cx="804672" cy="585216"/>
          </a:xfrm>
        </p:spPr>
        <p:txBody>
          <a:bodyPr anchor="ctr" anchorCtr="0"/>
          <a:lstStyle>
            <a:lvl1pPr algn="ctr">
              <a:defRPr sz="1760"/>
            </a:lvl1pPr>
          </a:lstStyle>
          <a:p>
            <a:r>
              <a:rPr lang="en-US" dirty="0"/>
              <a:t>Logo</a:t>
            </a:r>
          </a:p>
        </p:txBody>
      </p:sp>
      <p:sp>
        <p:nvSpPr>
          <p:cNvPr id="217" name="Picture Placeholder 13">
            <a:extLst>
              <a:ext uri="{FF2B5EF4-FFF2-40B4-BE49-F238E27FC236}">
                <a16:creationId xmlns:a16="http://schemas.microsoft.com/office/drawing/2014/main" id="{ABE2DBD2-6C50-4FD7-A390-EB2E3EE943F3}"/>
              </a:ext>
            </a:extLst>
          </p:cNvPr>
          <p:cNvSpPr>
            <a:spLocks noGrp="1"/>
          </p:cNvSpPr>
          <p:nvPr userDrawn="1">
            <p:ph type="pic" sz="quarter" idx="60" hasCustomPrompt="1"/>
          </p:nvPr>
        </p:nvSpPr>
        <p:spPr>
          <a:xfrm>
            <a:off x="5142408" y="3858766"/>
            <a:ext cx="804672" cy="585216"/>
          </a:xfrm>
        </p:spPr>
        <p:txBody>
          <a:bodyPr anchor="ctr" anchorCtr="0"/>
          <a:lstStyle>
            <a:lvl1pPr algn="ctr">
              <a:defRPr sz="1760"/>
            </a:lvl1pPr>
          </a:lstStyle>
          <a:p>
            <a:r>
              <a:rPr lang="en-US" dirty="0"/>
              <a:t>Logo</a:t>
            </a:r>
          </a:p>
        </p:txBody>
      </p:sp>
      <p:sp>
        <p:nvSpPr>
          <p:cNvPr id="218" name="Picture Placeholder 13">
            <a:extLst>
              <a:ext uri="{FF2B5EF4-FFF2-40B4-BE49-F238E27FC236}">
                <a16:creationId xmlns:a16="http://schemas.microsoft.com/office/drawing/2014/main" id="{17509DCF-B00B-4571-9E65-C6ECDA6849BF}"/>
              </a:ext>
            </a:extLst>
          </p:cNvPr>
          <p:cNvSpPr>
            <a:spLocks noGrp="1"/>
          </p:cNvSpPr>
          <p:nvPr userDrawn="1">
            <p:ph type="pic" sz="quarter" idx="61" hasCustomPrompt="1"/>
          </p:nvPr>
        </p:nvSpPr>
        <p:spPr>
          <a:xfrm>
            <a:off x="6024586" y="3858766"/>
            <a:ext cx="804672" cy="585216"/>
          </a:xfrm>
        </p:spPr>
        <p:txBody>
          <a:bodyPr anchor="ctr" anchorCtr="0"/>
          <a:lstStyle>
            <a:lvl1pPr algn="ctr">
              <a:defRPr sz="1760"/>
            </a:lvl1pPr>
          </a:lstStyle>
          <a:p>
            <a:r>
              <a:rPr lang="en-US" dirty="0"/>
              <a:t>Logo</a:t>
            </a:r>
          </a:p>
        </p:txBody>
      </p:sp>
      <p:sp>
        <p:nvSpPr>
          <p:cNvPr id="219" name="Picture Placeholder 13">
            <a:extLst>
              <a:ext uri="{FF2B5EF4-FFF2-40B4-BE49-F238E27FC236}">
                <a16:creationId xmlns:a16="http://schemas.microsoft.com/office/drawing/2014/main" id="{C97475A5-A517-454B-AFBC-A957C5185A41}"/>
              </a:ext>
            </a:extLst>
          </p:cNvPr>
          <p:cNvSpPr>
            <a:spLocks noGrp="1"/>
          </p:cNvSpPr>
          <p:nvPr userDrawn="1">
            <p:ph type="pic" sz="quarter" idx="62" hasCustomPrompt="1"/>
          </p:nvPr>
        </p:nvSpPr>
        <p:spPr>
          <a:xfrm>
            <a:off x="6906763" y="3858766"/>
            <a:ext cx="804672" cy="585216"/>
          </a:xfrm>
        </p:spPr>
        <p:txBody>
          <a:bodyPr anchor="ctr" anchorCtr="0"/>
          <a:lstStyle>
            <a:lvl1pPr algn="ctr">
              <a:defRPr sz="1760"/>
            </a:lvl1pPr>
          </a:lstStyle>
          <a:p>
            <a:r>
              <a:rPr lang="en-US" dirty="0"/>
              <a:t>Logo</a:t>
            </a:r>
          </a:p>
        </p:txBody>
      </p:sp>
      <p:sp>
        <p:nvSpPr>
          <p:cNvPr id="220" name="Picture Placeholder 13">
            <a:extLst>
              <a:ext uri="{FF2B5EF4-FFF2-40B4-BE49-F238E27FC236}">
                <a16:creationId xmlns:a16="http://schemas.microsoft.com/office/drawing/2014/main" id="{A0AF97F0-B249-42BD-B331-53715BCEE7E9}"/>
              </a:ext>
            </a:extLst>
          </p:cNvPr>
          <p:cNvSpPr>
            <a:spLocks noGrp="1"/>
          </p:cNvSpPr>
          <p:nvPr userDrawn="1">
            <p:ph type="pic" sz="quarter" idx="63" hasCustomPrompt="1"/>
          </p:nvPr>
        </p:nvSpPr>
        <p:spPr>
          <a:xfrm>
            <a:off x="7788941" y="3858766"/>
            <a:ext cx="804672" cy="585216"/>
          </a:xfrm>
        </p:spPr>
        <p:txBody>
          <a:bodyPr anchor="ctr" anchorCtr="0"/>
          <a:lstStyle>
            <a:lvl1pPr algn="ctr">
              <a:defRPr sz="1760"/>
            </a:lvl1pPr>
          </a:lstStyle>
          <a:p>
            <a:r>
              <a:rPr lang="en-US" dirty="0"/>
              <a:t>Logo</a:t>
            </a:r>
          </a:p>
        </p:txBody>
      </p:sp>
      <p:sp>
        <p:nvSpPr>
          <p:cNvPr id="221" name="Picture Placeholder 13">
            <a:extLst>
              <a:ext uri="{FF2B5EF4-FFF2-40B4-BE49-F238E27FC236}">
                <a16:creationId xmlns:a16="http://schemas.microsoft.com/office/drawing/2014/main" id="{F711CF20-444C-48CB-A5E5-5A119893F534}"/>
              </a:ext>
            </a:extLst>
          </p:cNvPr>
          <p:cNvSpPr>
            <a:spLocks noGrp="1"/>
          </p:cNvSpPr>
          <p:nvPr userDrawn="1">
            <p:ph type="pic" sz="quarter" idx="64" hasCustomPrompt="1"/>
          </p:nvPr>
        </p:nvSpPr>
        <p:spPr>
          <a:xfrm>
            <a:off x="8671118" y="3858766"/>
            <a:ext cx="804672" cy="585216"/>
          </a:xfrm>
        </p:spPr>
        <p:txBody>
          <a:bodyPr anchor="ctr" anchorCtr="0"/>
          <a:lstStyle>
            <a:lvl1pPr algn="ctr">
              <a:defRPr sz="1760"/>
            </a:lvl1pPr>
          </a:lstStyle>
          <a:p>
            <a:r>
              <a:rPr lang="en-US" dirty="0"/>
              <a:t>Logo</a:t>
            </a:r>
          </a:p>
        </p:txBody>
      </p:sp>
      <p:sp>
        <p:nvSpPr>
          <p:cNvPr id="222" name="Picture Placeholder 13">
            <a:extLst>
              <a:ext uri="{FF2B5EF4-FFF2-40B4-BE49-F238E27FC236}">
                <a16:creationId xmlns:a16="http://schemas.microsoft.com/office/drawing/2014/main" id="{167FCAA0-C30F-4695-8833-EAA3E1F02161}"/>
              </a:ext>
            </a:extLst>
          </p:cNvPr>
          <p:cNvSpPr>
            <a:spLocks noGrp="1"/>
          </p:cNvSpPr>
          <p:nvPr userDrawn="1">
            <p:ph type="pic" sz="quarter" idx="65" hasCustomPrompt="1"/>
          </p:nvPr>
        </p:nvSpPr>
        <p:spPr>
          <a:xfrm>
            <a:off x="9553296" y="3858766"/>
            <a:ext cx="804672" cy="585216"/>
          </a:xfrm>
        </p:spPr>
        <p:txBody>
          <a:bodyPr anchor="ctr" anchorCtr="0"/>
          <a:lstStyle>
            <a:lvl1pPr algn="ctr">
              <a:defRPr sz="1760"/>
            </a:lvl1pPr>
          </a:lstStyle>
          <a:p>
            <a:r>
              <a:rPr lang="en-US" dirty="0"/>
              <a:t>Logo</a:t>
            </a:r>
          </a:p>
        </p:txBody>
      </p:sp>
      <p:sp>
        <p:nvSpPr>
          <p:cNvPr id="223" name="Picture Placeholder 13">
            <a:extLst>
              <a:ext uri="{FF2B5EF4-FFF2-40B4-BE49-F238E27FC236}">
                <a16:creationId xmlns:a16="http://schemas.microsoft.com/office/drawing/2014/main" id="{C055536E-B510-493F-8EEA-76529C75C1EB}"/>
              </a:ext>
            </a:extLst>
          </p:cNvPr>
          <p:cNvSpPr>
            <a:spLocks noGrp="1"/>
          </p:cNvSpPr>
          <p:nvPr userDrawn="1">
            <p:ph type="pic" sz="quarter" idx="66" hasCustomPrompt="1"/>
          </p:nvPr>
        </p:nvSpPr>
        <p:spPr>
          <a:xfrm>
            <a:off x="10435474" y="3858766"/>
            <a:ext cx="804672" cy="585216"/>
          </a:xfrm>
        </p:spPr>
        <p:txBody>
          <a:bodyPr anchor="ctr" anchorCtr="0"/>
          <a:lstStyle>
            <a:lvl1pPr algn="ctr">
              <a:defRPr sz="1760"/>
            </a:lvl1pPr>
          </a:lstStyle>
          <a:p>
            <a:r>
              <a:rPr lang="en-US" dirty="0"/>
              <a:t>Logo</a:t>
            </a:r>
          </a:p>
        </p:txBody>
      </p:sp>
      <p:sp>
        <p:nvSpPr>
          <p:cNvPr id="224" name="Picture Placeholder 13">
            <a:extLst>
              <a:ext uri="{FF2B5EF4-FFF2-40B4-BE49-F238E27FC236}">
                <a16:creationId xmlns:a16="http://schemas.microsoft.com/office/drawing/2014/main" id="{10E09C48-9713-48FF-815C-D428CA6CD81C}"/>
              </a:ext>
            </a:extLst>
          </p:cNvPr>
          <p:cNvSpPr>
            <a:spLocks noGrp="1"/>
          </p:cNvSpPr>
          <p:nvPr userDrawn="1">
            <p:ph type="pic" sz="quarter" idx="67" hasCustomPrompt="1"/>
          </p:nvPr>
        </p:nvSpPr>
        <p:spPr>
          <a:xfrm>
            <a:off x="11317651" y="3858766"/>
            <a:ext cx="804672" cy="585216"/>
          </a:xfrm>
        </p:spPr>
        <p:txBody>
          <a:bodyPr anchor="ctr" anchorCtr="0"/>
          <a:lstStyle>
            <a:lvl1pPr algn="ctr">
              <a:defRPr sz="1760"/>
            </a:lvl1pPr>
          </a:lstStyle>
          <a:p>
            <a:r>
              <a:rPr lang="en-US" dirty="0"/>
              <a:t>Logo</a:t>
            </a:r>
          </a:p>
        </p:txBody>
      </p:sp>
      <p:sp>
        <p:nvSpPr>
          <p:cNvPr id="225" name="Picture Placeholder 13">
            <a:extLst>
              <a:ext uri="{FF2B5EF4-FFF2-40B4-BE49-F238E27FC236}">
                <a16:creationId xmlns:a16="http://schemas.microsoft.com/office/drawing/2014/main" id="{18F9E3BB-984A-4860-BECA-63E0D93BA468}"/>
              </a:ext>
            </a:extLst>
          </p:cNvPr>
          <p:cNvSpPr>
            <a:spLocks noGrp="1"/>
          </p:cNvSpPr>
          <p:nvPr userDrawn="1">
            <p:ph type="pic" sz="quarter" idx="68" hasCustomPrompt="1"/>
          </p:nvPr>
        </p:nvSpPr>
        <p:spPr>
          <a:xfrm>
            <a:off x="12199829" y="3858766"/>
            <a:ext cx="804672" cy="585216"/>
          </a:xfrm>
        </p:spPr>
        <p:txBody>
          <a:bodyPr anchor="ctr" anchorCtr="0"/>
          <a:lstStyle>
            <a:lvl1pPr algn="ctr">
              <a:defRPr sz="1760"/>
            </a:lvl1pPr>
          </a:lstStyle>
          <a:p>
            <a:r>
              <a:rPr lang="en-US" dirty="0"/>
              <a:t>Logo</a:t>
            </a:r>
          </a:p>
        </p:txBody>
      </p:sp>
      <p:sp>
        <p:nvSpPr>
          <p:cNvPr id="226" name="Picture Placeholder 13">
            <a:extLst>
              <a:ext uri="{FF2B5EF4-FFF2-40B4-BE49-F238E27FC236}">
                <a16:creationId xmlns:a16="http://schemas.microsoft.com/office/drawing/2014/main" id="{E7265CA2-A490-4C0A-B9DC-17B57F32578D}"/>
              </a:ext>
            </a:extLst>
          </p:cNvPr>
          <p:cNvSpPr>
            <a:spLocks noGrp="1"/>
          </p:cNvSpPr>
          <p:nvPr userDrawn="1">
            <p:ph type="pic" sz="quarter" idx="69" hasCustomPrompt="1"/>
          </p:nvPr>
        </p:nvSpPr>
        <p:spPr>
          <a:xfrm>
            <a:off x="13082016" y="3858766"/>
            <a:ext cx="804672" cy="585216"/>
          </a:xfrm>
        </p:spPr>
        <p:txBody>
          <a:bodyPr anchor="ctr" anchorCtr="0"/>
          <a:lstStyle>
            <a:lvl1pPr algn="ctr">
              <a:defRPr sz="1760"/>
            </a:lvl1pPr>
          </a:lstStyle>
          <a:p>
            <a:r>
              <a:rPr lang="en-US" dirty="0"/>
              <a:t>Logo</a:t>
            </a:r>
          </a:p>
        </p:txBody>
      </p:sp>
      <p:sp>
        <p:nvSpPr>
          <p:cNvPr id="227" name="Picture Placeholder 13">
            <a:extLst>
              <a:ext uri="{FF2B5EF4-FFF2-40B4-BE49-F238E27FC236}">
                <a16:creationId xmlns:a16="http://schemas.microsoft.com/office/drawing/2014/main" id="{A66B8B0E-4601-4410-9326-D520A19812E9}"/>
              </a:ext>
            </a:extLst>
          </p:cNvPr>
          <p:cNvSpPr>
            <a:spLocks noGrp="1"/>
          </p:cNvSpPr>
          <p:nvPr userDrawn="1">
            <p:ph type="pic" sz="quarter" idx="70" hasCustomPrompt="1"/>
          </p:nvPr>
        </p:nvSpPr>
        <p:spPr>
          <a:xfrm>
            <a:off x="731520" y="4544010"/>
            <a:ext cx="804672" cy="585216"/>
          </a:xfrm>
        </p:spPr>
        <p:txBody>
          <a:bodyPr anchor="ctr" anchorCtr="0"/>
          <a:lstStyle>
            <a:lvl1pPr algn="ctr">
              <a:defRPr sz="1760"/>
            </a:lvl1pPr>
          </a:lstStyle>
          <a:p>
            <a:r>
              <a:rPr lang="en-US" dirty="0"/>
              <a:t>Logo</a:t>
            </a:r>
          </a:p>
        </p:txBody>
      </p:sp>
      <p:sp>
        <p:nvSpPr>
          <p:cNvPr id="228" name="Picture Placeholder 13">
            <a:extLst>
              <a:ext uri="{FF2B5EF4-FFF2-40B4-BE49-F238E27FC236}">
                <a16:creationId xmlns:a16="http://schemas.microsoft.com/office/drawing/2014/main" id="{B00E29B6-D480-46DF-8B67-96E86B0557EB}"/>
              </a:ext>
            </a:extLst>
          </p:cNvPr>
          <p:cNvSpPr>
            <a:spLocks noGrp="1"/>
          </p:cNvSpPr>
          <p:nvPr userDrawn="1">
            <p:ph type="pic" sz="quarter" idx="71" hasCustomPrompt="1"/>
          </p:nvPr>
        </p:nvSpPr>
        <p:spPr>
          <a:xfrm>
            <a:off x="1613698" y="4544010"/>
            <a:ext cx="804672" cy="585216"/>
          </a:xfrm>
        </p:spPr>
        <p:txBody>
          <a:bodyPr anchor="ctr" anchorCtr="0"/>
          <a:lstStyle>
            <a:lvl1pPr algn="ctr">
              <a:defRPr sz="1760"/>
            </a:lvl1pPr>
          </a:lstStyle>
          <a:p>
            <a:r>
              <a:rPr lang="en-US" dirty="0"/>
              <a:t>Logo</a:t>
            </a:r>
          </a:p>
        </p:txBody>
      </p:sp>
      <p:sp>
        <p:nvSpPr>
          <p:cNvPr id="229" name="Picture Placeholder 13">
            <a:extLst>
              <a:ext uri="{FF2B5EF4-FFF2-40B4-BE49-F238E27FC236}">
                <a16:creationId xmlns:a16="http://schemas.microsoft.com/office/drawing/2014/main" id="{69A61001-A3E5-4482-9BD2-DE5FED32466F}"/>
              </a:ext>
            </a:extLst>
          </p:cNvPr>
          <p:cNvSpPr>
            <a:spLocks noGrp="1"/>
          </p:cNvSpPr>
          <p:nvPr userDrawn="1">
            <p:ph type="pic" sz="quarter" idx="72" hasCustomPrompt="1"/>
          </p:nvPr>
        </p:nvSpPr>
        <p:spPr>
          <a:xfrm>
            <a:off x="2495875" y="4544010"/>
            <a:ext cx="804672" cy="585216"/>
          </a:xfrm>
        </p:spPr>
        <p:txBody>
          <a:bodyPr anchor="ctr" anchorCtr="0"/>
          <a:lstStyle>
            <a:lvl1pPr algn="ctr">
              <a:defRPr sz="1760"/>
            </a:lvl1pPr>
          </a:lstStyle>
          <a:p>
            <a:r>
              <a:rPr lang="en-US" dirty="0"/>
              <a:t>Logo</a:t>
            </a:r>
          </a:p>
        </p:txBody>
      </p:sp>
      <p:sp>
        <p:nvSpPr>
          <p:cNvPr id="230" name="Picture Placeholder 13">
            <a:extLst>
              <a:ext uri="{FF2B5EF4-FFF2-40B4-BE49-F238E27FC236}">
                <a16:creationId xmlns:a16="http://schemas.microsoft.com/office/drawing/2014/main" id="{7DCD2465-423B-4862-840F-F51AF09FC3B5}"/>
              </a:ext>
            </a:extLst>
          </p:cNvPr>
          <p:cNvSpPr>
            <a:spLocks noGrp="1"/>
          </p:cNvSpPr>
          <p:nvPr userDrawn="1">
            <p:ph type="pic" sz="quarter" idx="73" hasCustomPrompt="1"/>
          </p:nvPr>
        </p:nvSpPr>
        <p:spPr>
          <a:xfrm>
            <a:off x="3378053" y="4544010"/>
            <a:ext cx="804672" cy="585216"/>
          </a:xfrm>
        </p:spPr>
        <p:txBody>
          <a:bodyPr anchor="ctr" anchorCtr="0"/>
          <a:lstStyle>
            <a:lvl1pPr algn="ctr">
              <a:defRPr sz="1760"/>
            </a:lvl1pPr>
          </a:lstStyle>
          <a:p>
            <a:r>
              <a:rPr lang="en-US" dirty="0"/>
              <a:t>Logo</a:t>
            </a:r>
          </a:p>
        </p:txBody>
      </p:sp>
      <p:sp>
        <p:nvSpPr>
          <p:cNvPr id="231" name="Picture Placeholder 13">
            <a:extLst>
              <a:ext uri="{FF2B5EF4-FFF2-40B4-BE49-F238E27FC236}">
                <a16:creationId xmlns:a16="http://schemas.microsoft.com/office/drawing/2014/main" id="{0BBBE2EC-D07A-4AEA-8399-804FD006767C}"/>
              </a:ext>
            </a:extLst>
          </p:cNvPr>
          <p:cNvSpPr>
            <a:spLocks noGrp="1"/>
          </p:cNvSpPr>
          <p:nvPr userDrawn="1">
            <p:ph type="pic" sz="quarter" idx="74" hasCustomPrompt="1"/>
          </p:nvPr>
        </p:nvSpPr>
        <p:spPr>
          <a:xfrm>
            <a:off x="4260230" y="4544010"/>
            <a:ext cx="804672" cy="585216"/>
          </a:xfrm>
        </p:spPr>
        <p:txBody>
          <a:bodyPr anchor="ctr" anchorCtr="0"/>
          <a:lstStyle>
            <a:lvl1pPr algn="ctr">
              <a:defRPr sz="1760"/>
            </a:lvl1pPr>
          </a:lstStyle>
          <a:p>
            <a:r>
              <a:rPr lang="en-US" dirty="0"/>
              <a:t>Logo</a:t>
            </a:r>
          </a:p>
        </p:txBody>
      </p:sp>
      <p:sp>
        <p:nvSpPr>
          <p:cNvPr id="232" name="Picture Placeholder 13">
            <a:extLst>
              <a:ext uri="{FF2B5EF4-FFF2-40B4-BE49-F238E27FC236}">
                <a16:creationId xmlns:a16="http://schemas.microsoft.com/office/drawing/2014/main" id="{C58B8584-A02E-4FC5-905A-A211CB8C84BD}"/>
              </a:ext>
            </a:extLst>
          </p:cNvPr>
          <p:cNvSpPr>
            <a:spLocks noGrp="1"/>
          </p:cNvSpPr>
          <p:nvPr userDrawn="1">
            <p:ph type="pic" sz="quarter" idx="75" hasCustomPrompt="1"/>
          </p:nvPr>
        </p:nvSpPr>
        <p:spPr>
          <a:xfrm>
            <a:off x="5142408" y="4544010"/>
            <a:ext cx="804672" cy="585216"/>
          </a:xfrm>
        </p:spPr>
        <p:txBody>
          <a:bodyPr anchor="ctr" anchorCtr="0"/>
          <a:lstStyle>
            <a:lvl1pPr algn="ctr">
              <a:defRPr sz="1760"/>
            </a:lvl1pPr>
          </a:lstStyle>
          <a:p>
            <a:r>
              <a:rPr lang="en-US" dirty="0"/>
              <a:t>Logo</a:t>
            </a:r>
          </a:p>
        </p:txBody>
      </p:sp>
      <p:sp>
        <p:nvSpPr>
          <p:cNvPr id="233" name="Picture Placeholder 13">
            <a:extLst>
              <a:ext uri="{FF2B5EF4-FFF2-40B4-BE49-F238E27FC236}">
                <a16:creationId xmlns:a16="http://schemas.microsoft.com/office/drawing/2014/main" id="{9771CC06-066B-4B21-BE3F-497C8BB10355}"/>
              </a:ext>
            </a:extLst>
          </p:cNvPr>
          <p:cNvSpPr>
            <a:spLocks noGrp="1"/>
          </p:cNvSpPr>
          <p:nvPr userDrawn="1">
            <p:ph type="pic" sz="quarter" idx="76" hasCustomPrompt="1"/>
          </p:nvPr>
        </p:nvSpPr>
        <p:spPr>
          <a:xfrm>
            <a:off x="6024586" y="4544010"/>
            <a:ext cx="804672" cy="585216"/>
          </a:xfrm>
        </p:spPr>
        <p:txBody>
          <a:bodyPr anchor="ctr" anchorCtr="0"/>
          <a:lstStyle>
            <a:lvl1pPr algn="ctr">
              <a:defRPr sz="1760"/>
            </a:lvl1pPr>
          </a:lstStyle>
          <a:p>
            <a:r>
              <a:rPr lang="en-US" dirty="0"/>
              <a:t>Logo</a:t>
            </a:r>
          </a:p>
        </p:txBody>
      </p:sp>
      <p:sp>
        <p:nvSpPr>
          <p:cNvPr id="234" name="Picture Placeholder 13">
            <a:extLst>
              <a:ext uri="{FF2B5EF4-FFF2-40B4-BE49-F238E27FC236}">
                <a16:creationId xmlns:a16="http://schemas.microsoft.com/office/drawing/2014/main" id="{64E08C03-500C-41F1-9D27-191EEDC07208}"/>
              </a:ext>
            </a:extLst>
          </p:cNvPr>
          <p:cNvSpPr>
            <a:spLocks noGrp="1"/>
          </p:cNvSpPr>
          <p:nvPr userDrawn="1">
            <p:ph type="pic" sz="quarter" idx="77" hasCustomPrompt="1"/>
          </p:nvPr>
        </p:nvSpPr>
        <p:spPr>
          <a:xfrm>
            <a:off x="6906763" y="4544010"/>
            <a:ext cx="804672" cy="585216"/>
          </a:xfrm>
        </p:spPr>
        <p:txBody>
          <a:bodyPr anchor="ctr" anchorCtr="0"/>
          <a:lstStyle>
            <a:lvl1pPr algn="ctr">
              <a:defRPr sz="1760"/>
            </a:lvl1pPr>
          </a:lstStyle>
          <a:p>
            <a:r>
              <a:rPr lang="en-US" dirty="0"/>
              <a:t>Logo</a:t>
            </a:r>
          </a:p>
        </p:txBody>
      </p:sp>
      <p:sp>
        <p:nvSpPr>
          <p:cNvPr id="235" name="Picture Placeholder 13">
            <a:extLst>
              <a:ext uri="{FF2B5EF4-FFF2-40B4-BE49-F238E27FC236}">
                <a16:creationId xmlns:a16="http://schemas.microsoft.com/office/drawing/2014/main" id="{B77DDCB7-C428-498A-B801-9D84275CA708}"/>
              </a:ext>
            </a:extLst>
          </p:cNvPr>
          <p:cNvSpPr>
            <a:spLocks noGrp="1"/>
          </p:cNvSpPr>
          <p:nvPr userDrawn="1">
            <p:ph type="pic" sz="quarter" idx="78" hasCustomPrompt="1"/>
          </p:nvPr>
        </p:nvSpPr>
        <p:spPr>
          <a:xfrm>
            <a:off x="7788941" y="4544010"/>
            <a:ext cx="804672" cy="585216"/>
          </a:xfrm>
        </p:spPr>
        <p:txBody>
          <a:bodyPr anchor="ctr" anchorCtr="0"/>
          <a:lstStyle>
            <a:lvl1pPr algn="ctr">
              <a:defRPr sz="1760"/>
            </a:lvl1pPr>
          </a:lstStyle>
          <a:p>
            <a:r>
              <a:rPr lang="en-US" dirty="0"/>
              <a:t>Logo</a:t>
            </a:r>
          </a:p>
        </p:txBody>
      </p:sp>
      <p:sp>
        <p:nvSpPr>
          <p:cNvPr id="236" name="Picture Placeholder 13">
            <a:extLst>
              <a:ext uri="{FF2B5EF4-FFF2-40B4-BE49-F238E27FC236}">
                <a16:creationId xmlns:a16="http://schemas.microsoft.com/office/drawing/2014/main" id="{E8A59227-25DD-4DCE-A7B4-0980941BFD78}"/>
              </a:ext>
            </a:extLst>
          </p:cNvPr>
          <p:cNvSpPr>
            <a:spLocks noGrp="1"/>
          </p:cNvSpPr>
          <p:nvPr userDrawn="1">
            <p:ph type="pic" sz="quarter" idx="79" hasCustomPrompt="1"/>
          </p:nvPr>
        </p:nvSpPr>
        <p:spPr>
          <a:xfrm>
            <a:off x="8671118" y="4544010"/>
            <a:ext cx="804672" cy="585216"/>
          </a:xfrm>
        </p:spPr>
        <p:txBody>
          <a:bodyPr anchor="ctr" anchorCtr="0"/>
          <a:lstStyle>
            <a:lvl1pPr algn="ctr">
              <a:defRPr sz="1760"/>
            </a:lvl1pPr>
          </a:lstStyle>
          <a:p>
            <a:r>
              <a:rPr lang="en-US" dirty="0"/>
              <a:t>Logo</a:t>
            </a:r>
          </a:p>
        </p:txBody>
      </p:sp>
      <p:sp>
        <p:nvSpPr>
          <p:cNvPr id="237" name="Picture Placeholder 13">
            <a:extLst>
              <a:ext uri="{FF2B5EF4-FFF2-40B4-BE49-F238E27FC236}">
                <a16:creationId xmlns:a16="http://schemas.microsoft.com/office/drawing/2014/main" id="{334FB035-E9B7-4606-A43D-DB3C52F5BAEA}"/>
              </a:ext>
            </a:extLst>
          </p:cNvPr>
          <p:cNvSpPr>
            <a:spLocks noGrp="1"/>
          </p:cNvSpPr>
          <p:nvPr userDrawn="1">
            <p:ph type="pic" sz="quarter" idx="80" hasCustomPrompt="1"/>
          </p:nvPr>
        </p:nvSpPr>
        <p:spPr>
          <a:xfrm>
            <a:off x="9553296" y="4544010"/>
            <a:ext cx="804672" cy="585216"/>
          </a:xfrm>
        </p:spPr>
        <p:txBody>
          <a:bodyPr anchor="ctr" anchorCtr="0"/>
          <a:lstStyle>
            <a:lvl1pPr algn="ctr">
              <a:defRPr sz="1760"/>
            </a:lvl1pPr>
          </a:lstStyle>
          <a:p>
            <a:r>
              <a:rPr lang="en-US" dirty="0"/>
              <a:t>Logo</a:t>
            </a:r>
          </a:p>
        </p:txBody>
      </p:sp>
      <p:sp>
        <p:nvSpPr>
          <p:cNvPr id="238" name="Picture Placeholder 13">
            <a:extLst>
              <a:ext uri="{FF2B5EF4-FFF2-40B4-BE49-F238E27FC236}">
                <a16:creationId xmlns:a16="http://schemas.microsoft.com/office/drawing/2014/main" id="{71580E2C-6273-4901-BEA3-E1DD4190DC5C}"/>
              </a:ext>
            </a:extLst>
          </p:cNvPr>
          <p:cNvSpPr>
            <a:spLocks noGrp="1"/>
          </p:cNvSpPr>
          <p:nvPr userDrawn="1">
            <p:ph type="pic" sz="quarter" idx="81" hasCustomPrompt="1"/>
          </p:nvPr>
        </p:nvSpPr>
        <p:spPr>
          <a:xfrm>
            <a:off x="10435474" y="4544010"/>
            <a:ext cx="804672" cy="585216"/>
          </a:xfrm>
        </p:spPr>
        <p:txBody>
          <a:bodyPr anchor="ctr" anchorCtr="0"/>
          <a:lstStyle>
            <a:lvl1pPr algn="ctr">
              <a:defRPr sz="1760"/>
            </a:lvl1pPr>
          </a:lstStyle>
          <a:p>
            <a:r>
              <a:rPr lang="en-US" dirty="0"/>
              <a:t>Logo</a:t>
            </a:r>
          </a:p>
        </p:txBody>
      </p:sp>
      <p:sp>
        <p:nvSpPr>
          <p:cNvPr id="239" name="Picture Placeholder 13">
            <a:extLst>
              <a:ext uri="{FF2B5EF4-FFF2-40B4-BE49-F238E27FC236}">
                <a16:creationId xmlns:a16="http://schemas.microsoft.com/office/drawing/2014/main" id="{29B61ADC-FFCB-41DC-B632-E59D2F98388D}"/>
              </a:ext>
            </a:extLst>
          </p:cNvPr>
          <p:cNvSpPr>
            <a:spLocks noGrp="1"/>
          </p:cNvSpPr>
          <p:nvPr userDrawn="1">
            <p:ph type="pic" sz="quarter" idx="82" hasCustomPrompt="1"/>
          </p:nvPr>
        </p:nvSpPr>
        <p:spPr>
          <a:xfrm>
            <a:off x="11317651" y="4544010"/>
            <a:ext cx="804672" cy="585216"/>
          </a:xfrm>
        </p:spPr>
        <p:txBody>
          <a:bodyPr anchor="ctr" anchorCtr="0"/>
          <a:lstStyle>
            <a:lvl1pPr algn="ctr">
              <a:defRPr sz="1760"/>
            </a:lvl1pPr>
          </a:lstStyle>
          <a:p>
            <a:r>
              <a:rPr lang="en-US" dirty="0"/>
              <a:t>Logo</a:t>
            </a:r>
          </a:p>
        </p:txBody>
      </p:sp>
      <p:sp>
        <p:nvSpPr>
          <p:cNvPr id="240" name="Picture Placeholder 13">
            <a:extLst>
              <a:ext uri="{FF2B5EF4-FFF2-40B4-BE49-F238E27FC236}">
                <a16:creationId xmlns:a16="http://schemas.microsoft.com/office/drawing/2014/main" id="{EED75EB4-4C70-454B-BA2F-ECC7BB0C8B6D}"/>
              </a:ext>
            </a:extLst>
          </p:cNvPr>
          <p:cNvSpPr>
            <a:spLocks noGrp="1"/>
          </p:cNvSpPr>
          <p:nvPr userDrawn="1">
            <p:ph type="pic" sz="quarter" idx="83" hasCustomPrompt="1"/>
          </p:nvPr>
        </p:nvSpPr>
        <p:spPr>
          <a:xfrm>
            <a:off x="12199829" y="4544010"/>
            <a:ext cx="804672" cy="585216"/>
          </a:xfrm>
        </p:spPr>
        <p:txBody>
          <a:bodyPr anchor="ctr" anchorCtr="0"/>
          <a:lstStyle>
            <a:lvl1pPr algn="ctr">
              <a:defRPr sz="1760"/>
            </a:lvl1pPr>
          </a:lstStyle>
          <a:p>
            <a:r>
              <a:rPr lang="en-US" dirty="0"/>
              <a:t>Logo</a:t>
            </a:r>
          </a:p>
        </p:txBody>
      </p:sp>
      <p:sp>
        <p:nvSpPr>
          <p:cNvPr id="241" name="Picture Placeholder 13">
            <a:extLst>
              <a:ext uri="{FF2B5EF4-FFF2-40B4-BE49-F238E27FC236}">
                <a16:creationId xmlns:a16="http://schemas.microsoft.com/office/drawing/2014/main" id="{1FE1B4E7-83D3-4A02-B993-1E83BF3B7B66}"/>
              </a:ext>
            </a:extLst>
          </p:cNvPr>
          <p:cNvSpPr>
            <a:spLocks noGrp="1"/>
          </p:cNvSpPr>
          <p:nvPr userDrawn="1">
            <p:ph type="pic" sz="quarter" idx="84" hasCustomPrompt="1"/>
          </p:nvPr>
        </p:nvSpPr>
        <p:spPr>
          <a:xfrm>
            <a:off x="13082016" y="4544010"/>
            <a:ext cx="804672" cy="585216"/>
          </a:xfrm>
        </p:spPr>
        <p:txBody>
          <a:bodyPr anchor="ctr" anchorCtr="0"/>
          <a:lstStyle>
            <a:lvl1pPr algn="ctr">
              <a:defRPr sz="1760"/>
            </a:lvl1pPr>
          </a:lstStyle>
          <a:p>
            <a:r>
              <a:rPr lang="en-US" dirty="0"/>
              <a:t>Logo</a:t>
            </a:r>
          </a:p>
        </p:txBody>
      </p:sp>
      <p:sp>
        <p:nvSpPr>
          <p:cNvPr id="242" name="Picture Placeholder 13">
            <a:extLst>
              <a:ext uri="{FF2B5EF4-FFF2-40B4-BE49-F238E27FC236}">
                <a16:creationId xmlns:a16="http://schemas.microsoft.com/office/drawing/2014/main" id="{EC52F64E-752E-496C-9294-C526AB1BD103}"/>
              </a:ext>
            </a:extLst>
          </p:cNvPr>
          <p:cNvSpPr>
            <a:spLocks noGrp="1"/>
          </p:cNvSpPr>
          <p:nvPr userDrawn="1">
            <p:ph type="pic" sz="quarter" idx="85" hasCustomPrompt="1"/>
          </p:nvPr>
        </p:nvSpPr>
        <p:spPr>
          <a:xfrm>
            <a:off x="731520" y="5226762"/>
            <a:ext cx="804672" cy="585216"/>
          </a:xfrm>
        </p:spPr>
        <p:txBody>
          <a:bodyPr anchor="ctr" anchorCtr="0"/>
          <a:lstStyle>
            <a:lvl1pPr algn="ctr">
              <a:defRPr sz="1760"/>
            </a:lvl1pPr>
          </a:lstStyle>
          <a:p>
            <a:r>
              <a:rPr lang="en-US" dirty="0"/>
              <a:t>Logo</a:t>
            </a:r>
          </a:p>
        </p:txBody>
      </p:sp>
      <p:sp>
        <p:nvSpPr>
          <p:cNvPr id="243" name="Picture Placeholder 13">
            <a:extLst>
              <a:ext uri="{FF2B5EF4-FFF2-40B4-BE49-F238E27FC236}">
                <a16:creationId xmlns:a16="http://schemas.microsoft.com/office/drawing/2014/main" id="{F839B546-69CC-4F54-A458-67F0C9F94B86}"/>
              </a:ext>
            </a:extLst>
          </p:cNvPr>
          <p:cNvSpPr>
            <a:spLocks noGrp="1"/>
          </p:cNvSpPr>
          <p:nvPr userDrawn="1">
            <p:ph type="pic" sz="quarter" idx="86" hasCustomPrompt="1"/>
          </p:nvPr>
        </p:nvSpPr>
        <p:spPr>
          <a:xfrm>
            <a:off x="1613698" y="5226762"/>
            <a:ext cx="804672" cy="585216"/>
          </a:xfrm>
        </p:spPr>
        <p:txBody>
          <a:bodyPr anchor="ctr" anchorCtr="0"/>
          <a:lstStyle>
            <a:lvl1pPr algn="ctr">
              <a:defRPr sz="1760"/>
            </a:lvl1pPr>
          </a:lstStyle>
          <a:p>
            <a:r>
              <a:rPr lang="en-US" dirty="0"/>
              <a:t>Logo</a:t>
            </a:r>
          </a:p>
        </p:txBody>
      </p:sp>
      <p:sp>
        <p:nvSpPr>
          <p:cNvPr id="244" name="Picture Placeholder 13">
            <a:extLst>
              <a:ext uri="{FF2B5EF4-FFF2-40B4-BE49-F238E27FC236}">
                <a16:creationId xmlns:a16="http://schemas.microsoft.com/office/drawing/2014/main" id="{FB854DAE-A61A-4B4E-9A1D-7CEC7151A5CF}"/>
              </a:ext>
            </a:extLst>
          </p:cNvPr>
          <p:cNvSpPr>
            <a:spLocks noGrp="1"/>
          </p:cNvSpPr>
          <p:nvPr userDrawn="1">
            <p:ph type="pic" sz="quarter" idx="87" hasCustomPrompt="1"/>
          </p:nvPr>
        </p:nvSpPr>
        <p:spPr>
          <a:xfrm>
            <a:off x="2495875" y="5226762"/>
            <a:ext cx="804672" cy="585216"/>
          </a:xfrm>
        </p:spPr>
        <p:txBody>
          <a:bodyPr anchor="ctr" anchorCtr="0"/>
          <a:lstStyle>
            <a:lvl1pPr algn="ctr">
              <a:defRPr sz="1760"/>
            </a:lvl1pPr>
          </a:lstStyle>
          <a:p>
            <a:r>
              <a:rPr lang="en-US" dirty="0"/>
              <a:t>Logo</a:t>
            </a:r>
          </a:p>
        </p:txBody>
      </p:sp>
      <p:sp>
        <p:nvSpPr>
          <p:cNvPr id="245" name="Picture Placeholder 13">
            <a:extLst>
              <a:ext uri="{FF2B5EF4-FFF2-40B4-BE49-F238E27FC236}">
                <a16:creationId xmlns:a16="http://schemas.microsoft.com/office/drawing/2014/main" id="{0A09CF25-1CA4-441A-83EF-0294DDD4DCDF}"/>
              </a:ext>
            </a:extLst>
          </p:cNvPr>
          <p:cNvSpPr>
            <a:spLocks noGrp="1"/>
          </p:cNvSpPr>
          <p:nvPr userDrawn="1">
            <p:ph type="pic" sz="quarter" idx="88" hasCustomPrompt="1"/>
          </p:nvPr>
        </p:nvSpPr>
        <p:spPr>
          <a:xfrm>
            <a:off x="3378053" y="5226762"/>
            <a:ext cx="804672" cy="585216"/>
          </a:xfrm>
        </p:spPr>
        <p:txBody>
          <a:bodyPr anchor="ctr" anchorCtr="0"/>
          <a:lstStyle>
            <a:lvl1pPr algn="ctr">
              <a:defRPr sz="1760"/>
            </a:lvl1pPr>
          </a:lstStyle>
          <a:p>
            <a:r>
              <a:rPr lang="en-US" dirty="0"/>
              <a:t>Logo</a:t>
            </a:r>
          </a:p>
        </p:txBody>
      </p:sp>
      <p:sp>
        <p:nvSpPr>
          <p:cNvPr id="246" name="Picture Placeholder 13">
            <a:extLst>
              <a:ext uri="{FF2B5EF4-FFF2-40B4-BE49-F238E27FC236}">
                <a16:creationId xmlns:a16="http://schemas.microsoft.com/office/drawing/2014/main" id="{0F7D809D-BA68-4CD5-9D50-F38855E602F7}"/>
              </a:ext>
            </a:extLst>
          </p:cNvPr>
          <p:cNvSpPr>
            <a:spLocks noGrp="1"/>
          </p:cNvSpPr>
          <p:nvPr userDrawn="1">
            <p:ph type="pic" sz="quarter" idx="89" hasCustomPrompt="1"/>
          </p:nvPr>
        </p:nvSpPr>
        <p:spPr>
          <a:xfrm>
            <a:off x="4260230" y="5226762"/>
            <a:ext cx="804672" cy="585216"/>
          </a:xfrm>
        </p:spPr>
        <p:txBody>
          <a:bodyPr anchor="ctr" anchorCtr="0"/>
          <a:lstStyle>
            <a:lvl1pPr algn="ctr">
              <a:defRPr sz="1760"/>
            </a:lvl1pPr>
          </a:lstStyle>
          <a:p>
            <a:r>
              <a:rPr lang="en-US" dirty="0"/>
              <a:t>Logo</a:t>
            </a:r>
          </a:p>
        </p:txBody>
      </p:sp>
      <p:sp>
        <p:nvSpPr>
          <p:cNvPr id="247" name="Picture Placeholder 13">
            <a:extLst>
              <a:ext uri="{FF2B5EF4-FFF2-40B4-BE49-F238E27FC236}">
                <a16:creationId xmlns:a16="http://schemas.microsoft.com/office/drawing/2014/main" id="{7454ED3E-0362-42D1-B69B-02F9C1595C6E}"/>
              </a:ext>
            </a:extLst>
          </p:cNvPr>
          <p:cNvSpPr>
            <a:spLocks noGrp="1"/>
          </p:cNvSpPr>
          <p:nvPr userDrawn="1">
            <p:ph type="pic" sz="quarter" idx="90" hasCustomPrompt="1"/>
          </p:nvPr>
        </p:nvSpPr>
        <p:spPr>
          <a:xfrm>
            <a:off x="5142408" y="5226762"/>
            <a:ext cx="804672" cy="585216"/>
          </a:xfrm>
        </p:spPr>
        <p:txBody>
          <a:bodyPr anchor="ctr" anchorCtr="0"/>
          <a:lstStyle>
            <a:lvl1pPr algn="ctr">
              <a:defRPr sz="1760"/>
            </a:lvl1pPr>
          </a:lstStyle>
          <a:p>
            <a:r>
              <a:rPr lang="en-US" dirty="0"/>
              <a:t>Logo</a:t>
            </a:r>
          </a:p>
        </p:txBody>
      </p:sp>
      <p:sp>
        <p:nvSpPr>
          <p:cNvPr id="248" name="Picture Placeholder 13">
            <a:extLst>
              <a:ext uri="{FF2B5EF4-FFF2-40B4-BE49-F238E27FC236}">
                <a16:creationId xmlns:a16="http://schemas.microsoft.com/office/drawing/2014/main" id="{3E047D43-085B-448F-90DD-0A5BD79BFD35}"/>
              </a:ext>
            </a:extLst>
          </p:cNvPr>
          <p:cNvSpPr>
            <a:spLocks noGrp="1"/>
          </p:cNvSpPr>
          <p:nvPr userDrawn="1">
            <p:ph type="pic" sz="quarter" idx="91" hasCustomPrompt="1"/>
          </p:nvPr>
        </p:nvSpPr>
        <p:spPr>
          <a:xfrm>
            <a:off x="6024586" y="5226762"/>
            <a:ext cx="804672" cy="585216"/>
          </a:xfrm>
        </p:spPr>
        <p:txBody>
          <a:bodyPr anchor="ctr" anchorCtr="0"/>
          <a:lstStyle>
            <a:lvl1pPr algn="ctr">
              <a:defRPr sz="1760"/>
            </a:lvl1pPr>
          </a:lstStyle>
          <a:p>
            <a:r>
              <a:rPr lang="en-US" dirty="0"/>
              <a:t>Logo</a:t>
            </a:r>
          </a:p>
        </p:txBody>
      </p:sp>
      <p:sp>
        <p:nvSpPr>
          <p:cNvPr id="249" name="Picture Placeholder 13">
            <a:extLst>
              <a:ext uri="{FF2B5EF4-FFF2-40B4-BE49-F238E27FC236}">
                <a16:creationId xmlns:a16="http://schemas.microsoft.com/office/drawing/2014/main" id="{AF6AEBCD-028D-48B8-9ACD-C02D3A5EC618}"/>
              </a:ext>
            </a:extLst>
          </p:cNvPr>
          <p:cNvSpPr>
            <a:spLocks noGrp="1"/>
          </p:cNvSpPr>
          <p:nvPr userDrawn="1">
            <p:ph type="pic" sz="quarter" idx="92" hasCustomPrompt="1"/>
          </p:nvPr>
        </p:nvSpPr>
        <p:spPr>
          <a:xfrm>
            <a:off x="6906763" y="5226762"/>
            <a:ext cx="804672" cy="585216"/>
          </a:xfrm>
        </p:spPr>
        <p:txBody>
          <a:bodyPr anchor="ctr" anchorCtr="0"/>
          <a:lstStyle>
            <a:lvl1pPr algn="ctr">
              <a:defRPr sz="1760"/>
            </a:lvl1pPr>
          </a:lstStyle>
          <a:p>
            <a:r>
              <a:rPr lang="en-US" dirty="0"/>
              <a:t>Logo</a:t>
            </a:r>
          </a:p>
        </p:txBody>
      </p:sp>
      <p:sp>
        <p:nvSpPr>
          <p:cNvPr id="250" name="Picture Placeholder 13">
            <a:extLst>
              <a:ext uri="{FF2B5EF4-FFF2-40B4-BE49-F238E27FC236}">
                <a16:creationId xmlns:a16="http://schemas.microsoft.com/office/drawing/2014/main" id="{D75201BE-718D-4BC8-8275-9418AC1BC019}"/>
              </a:ext>
            </a:extLst>
          </p:cNvPr>
          <p:cNvSpPr>
            <a:spLocks noGrp="1"/>
          </p:cNvSpPr>
          <p:nvPr userDrawn="1">
            <p:ph type="pic" sz="quarter" idx="93" hasCustomPrompt="1"/>
          </p:nvPr>
        </p:nvSpPr>
        <p:spPr>
          <a:xfrm>
            <a:off x="7788941" y="5226762"/>
            <a:ext cx="804672" cy="585216"/>
          </a:xfrm>
        </p:spPr>
        <p:txBody>
          <a:bodyPr anchor="ctr" anchorCtr="0"/>
          <a:lstStyle>
            <a:lvl1pPr algn="ctr">
              <a:defRPr sz="1760"/>
            </a:lvl1pPr>
          </a:lstStyle>
          <a:p>
            <a:r>
              <a:rPr lang="en-US" dirty="0"/>
              <a:t>Logo</a:t>
            </a:r>
          </a:p>
        </p:txBody>
      </p:sp>
      <p:sp>
        <p:nvSpPr>
          <p:cNvPr id="251" name="Picture Placeholder 13">
            <a:extLst>
              <a:ext uri="{FF2B5EF4-FFF2-40B4-BE49-F238E27FC236}">
                <a16:creationId xmlns:a16="http://schemas.microsoft.com/office/drawing/2014/main" id="{576327D5-7EF0-4982-B3EC-BD72B8C88467}"/>
              </a:ext>
            </a:extLst>
          </p:cNvPr>
          <p:cNvSpPr>
            <a:spLocks noGrp="1"/>
          </p:cNvSpPr>
          <p:nvPr userDrawn="1">
            <p:ph type="pic" sz="quarter" idx="94" hasCustomPrompt="1"/>
          </p:nvPr>
        </p:nvSpPr>
        <p:spPr>
          <a:xfrm>
            <a:off x="8671118" y="5226762"/>
            <a:ext cx="804672" cy="585216"/>
          </a:xfrm>
        </p:spPr>
        <p:txBody>
          <a:bodyPr anchor="ctr" anchorCtr="0"/>
          <a:lstStyle>
            <a:lvl1pPr algn="ctr">
              <a:defRPr sz="1760"/>
            </a:lvl1pPr>
          </a:lstStyle>
          <a:p>
            <a:r>
              <a:rPr lang="en-US" dirty="0"/>
              <a:t>Logo</a:t>
            </a:r>
          </a:p>
        </p:txBody>
      </p:sp>
      <p:sp>
        <p:nvSpPr>
          <p:cNvPr id="252" name="Picture Placeholder 13">
            <a:extLst>
              <a:ext uri="{FF2B5EF4-FFF2-40B4-BE49-F238E27FC236}">
                <a16:creationId xmlns:a16="http://schemas.microsoft.com/office/drawing/2014/main" id="{5B5C9CD2-D9BE-4091-852A-BB75D457E682}"/>
              </a:ext>
            </a:extLst>
          </p:cNvPr>
          <p:cNvSpPr>
            <a:spLocks noGrp="1"/>
          </p:cNvSpPr>
          <p:nvPr userDrawn="1">
            <p:ph type="pic" sz="quarter" idx="95" hasCustomPrompt="1"/>
          </p:nvPr>
        </p:nvSpPr>
        <p:spPr>
          <a:xfrm>
            <a:off x="9553296" y="5226762"/>
            <a:ext cx="804672" cy="585216"/>
          </a:xfrm>
        </p:spPr>
        <p:txBody>
          <a:bodyPr anchor="ctr" anchorCtr="0"/>
          <a:lstStyle>
            <a:lvl1pPr algn="ctr">
              <a:defRPr sz="1760"/>
            </a:lvl1pPr>
          </a:lstStyle>
          <a:p>
            <a:r>
              <a:rPr lang="en-US" dirty="0"/>
              <a:t>Logo</a:t>
            </a:r>
          </a:p>
        </p:txBody>
      </p:sp>
      <p:sp>
        <p:nvSpPr>
          <p:cNvPr id="253" name="Picture Placeholder 13">
            <a:extLst>
              <a:ext uri="{FF2B5EF4-FFF2-40B4-BE49-F238E27FC236}">
                <a16:creationId xmlns:a16="http://schemas.microsoft.com/office/drawing/2014/main" id="{26909305-EFBE-405B-AE35-24B51C1AC29E}"/>
              </a:ext>
            </a:extLst>
          </p:cNvPr>
          <p:cNvSpPr>
            <a:spLocks noGrp="1"/>
          </p:cNvSpPr>
          <p:nvPr userDrawn="1">
            <p:ph type="pic" sz="quarter" idx="96" hasCustomPrompt="1"/>
          </p:nvPr>
        </p:nvSpPr>
        <p:spPr>
          <a:xfrm>
            <a:off x="10435474" y="5226762"/>
            <a:ext cx="804672" cy="585216"/>
          </a:xfrm>
        </p:spPr>
        <p:txBody>
          <a:bodyPr anchor="ctr" anchorCtr="0"/>
          <a:lstStyle>
            <a:lvl1pPr algn="ctr">
              <a:defRPr sz="1760"/>
            </a:lvl1pPr>
          </a:lstStyle>
          <a:p>
            <a:r>
              <a:rPr lang="en-US" dirty="0"/>
              <a:t>Logo</a:t>
            </a:r>
          </a:p>
        </p:txBody>
      </p:sp>
      <p:sp>
        <p:nvSpPr>
          <p:cNvPr id="254" name="Picture Placeholder 13">
            <a:extLst>
              <a:ext uri="{FF2B5EF4-FFF2-40B4-BE49-F238E27FC236}">
                <a16:creationId xmlns:a16="http://schemas.microsoft.com/office/drawing/2014/main" id="{21E80195-6D42-4C1E-81BF-BBCF440EA53D}"/>
              </a:ext>
            </a:extLst>
          </p:cNvPr>
          <p:cNvSpPr>
            <a:spLocks noGrp="1"/>
          </p:cNvSpPr>
          <p:nvPr userDrawn="1">
            <p:ph type="pic" sz="quarter" idx="97" hasCustomPrompt="1"/>
          </p:nvPr>
        </p:nvSpPr>
        <p:spPr>
          <a:xfrm>
            <a:off x="11317651" y="5226762"/>
            <a:ext cx="804672" cy="585216"/>
          </a:xfrm>
        </p:spPr>
        <p:txBody>
          <a:bodyPr anchor="ctr" anchorCtr="0"/>
          <a:lstStyle>
            <a:lvl1pPr algn="ctr">
              <a:defRPr sz="1760"/>
            </a:lvl1pPr>
          </a:lstStyle>
          <a:p>
            <a:r>
              <a:rPr lang="en-US" dirty="0"/>
              <a:t>Logo</a:t>
            </a:r>
          </a:p>
        </p:txBody>
      </p:sp>
      <p:sp>
        <p:nvSpPr>
          <p:cNvPr id="255" name="Picture Placeholder 13">
            <a:extLst>
              <a:ext uri="{FF2B5EF4-FFF2-40B4-BE49-F238E27FC236}">
                <a16:creationId xmlns:a16="http://schemas.microsoft.com/office/drawing/2014/main" id="{69CE578A-D239-491D-A39B-C61ACBB52D0A}"/>
              </a:ext>
            </a:extLst>
          </p:cNvPr>
          <p:cNvSpPr>
            <a:spLocks noGrp="1"/>
          </p:cNvSpPr>
          <p:nvPr userDrawn="1">
            <p:ph type="pic" sz="quarter" idx="98" hasCustomPrompt="1"/>
          </p:nvPr>
        </p:nvSpPr>
        <p:spPr>
          <a:xfrm>
            <a:off x="12199829" y="5226762"/>
            <a:ext cx="804672" cy="585216"/>
          </a:xfrm>
        </p:spPr>
        <p:txBody>
          <a:bodyPr anchor="ctr" anchorCtr="0"/>
          <a:lstStyle>
            <a:lvl1pPr algn="ctr">
              <a:defRPr sz="1760"/>
            </a:lvl1pPr>
          </a:lstStyle>
          <a:p>
            <a:r>
              <a:rPr lang="en-US" dirty="0"/>
              <a:t>Logo</a:t>
            </a:r>
          </a:p>
        </p:txBody>
      </p:sp>
      <p:sp>
        <p:nvSpPr>
          <p:cNvPr id="256" name="Picture Placeholder 13">
            <a:extLst>
              <a:ext uri="{FF2B5EF4-FFF2-40B4-BE49-F238E27FC236}">
                <a16:creationId xmlns:a16="http://schemas.microsoft.com/office/drawing/2014/main" id="{CE189614-29BA-4182-95B7-7381DA591EB9}"/>
              </a:ext>
            </a:extLst>
          </p:cNvPr>
          <p:cNvSpPr>
            <a:spLocks noGrp="1"/>
          </p:cNvSpPr>
          <p:nvPr userDrawn="1">
            <p:ph type="pic" sz="quarter" idx="99" hasCustomPrompt="1"/>
          </p:nvPr>
        </p:nvSpPr>
        <p:spPr>
          <a:xfrm>
            <a:off x="13082016" y="5226762"/>
            <a:ext cx="804672" cy="585216"/>
          </a:xfrm>
        </p:spPr>
        <p:txBody>
          <a:bodyPr anchor="ctr" anchorCtr="0"/>
          <a:lstStyle>
            <a:lvl1pPr algn="ctr">
              <a:defRPr sz="1760"/>
            </a:lvl1pPr>
          </a:lstStyle>
          <a:p>
            <a:r>
              <a:rPr lang="en-US" dirty="0"/>
              <a:t>Logo</a:t>
            </a:r>
          </a:p>
        </p:txBody>
      </p:sp>
      <p:sp>
        <p:nvSpPr>
          <p:cNvPr id="257" name="Picture Placeholder 13">
            <a:extLst>
              <a:ext uri="{FF2B5EF4-FFF2-40B4-BE49-F238E27FC236}">
                <a16:creationId xmlns:a16="http://schemas.microsoft.com/office/drawing/2014/main" id="{B88C6EB6-8DFD-402B-A6DC-A042A15BC9E4}"/>
              </a:ext>
            </a:extLst>
          </p:cNvPr>
          <p:cNvSpPr>
            <a:spLocks noGrp="1"/>
          </p:cNvSpPr>
          <p:nvPr userDrawn="1">
            <p:ph type="pic" sz="quarter" idx="100" hasCustomPrompt="1"/>
          </p:nvPr>
        </p:nvSpPr>
        <p:spPr>
          <a:xfrm>
            <a:off x="2938712" y="5909514"/>
            <a:ext cx="804672" cy="585216"/>
          </a:xfrm>
        </p:spPr>
        <p:txBody>
          <a:bodyPr anchor="ctr" anchorCtr="0"/>
          <a:lstStyle>
            <a:lvl1pPr algn="ctr">
              <a:defRPr sz="1760"/>
            </a:lvl1pPr>
          </a:lstStyle>
          <a:p>
            <a:r>
              <a:rPr lang="en-US" dirty="0"/>
              <a:t>Logo</a:t>
            </a:r>
          </a:p>
        </p:txBody>
      </p:sp>
      <p:sp>
        <p:nvSpPr>
          <p:cNvPr id="258" name="Picture Placeholder 13">
            <a:extLst>
              <a:ext uri="{FF2B5EF4-FFF2-40B4-BE49-F238E27FC236}">
                <a16:creationId xmlns:a16="http://schemas.microsoft.com/office/drawing/2014/main" id="{68DA9788-44BE-4662-9FA0-6E840D4586E1}"/>
              </a:ext>
            </a:extLst>
          </p:cNvPr>
          <p:cNvSpPr>
            <a:spLocks noGrp="1"/>
          </p:cNvSpPr>
          <p:nvPr userDrawn="1">
            <p:ph type="pic" sz="quarter" idx="101" hasCustomPrompt="1"/>
          </p:nvPr>
        </p:nvSpPr>
        <p:spPr>
          <a:xfrm>
            <a:off x="3820890" y="5909514"/>
            <a:ext cx="804672" cy="585216"/>
          </a:xfrm>
        </p:spPr>
        <p:txBody>
          <a:bodyPr anchor="ctr" anchorCtr="0"/>
          <a:lstStyle>
            <a:lvl1pPr algn="ctr">
              <a:defRPr sz="1760"/>
            </a:lvl1pPr>
          </a:lstStyle>
          <a:p>
            <a:r>
              <a:rPr lang="en-US" dirty="0"/>
              <a:t>Logo</a:t>
            </a:r>
          </a:p>
        </p:txBody>
      </p:sp>
      <p:sp>
        <p:nvSpPr>
          <p:cNvPr id="259" name="Picture Placeholder 13">
            <a:extLst>
              <a:ext uri="{FF2B5EF4-FFF2-40B4-BE49-F238E27FC236}">
                <a16:creationId xmlns:a16="http://schemas.microsoft.com/office/drawing/2014/main" id="{722FB6F0-8F6C-46C3-8ED1-2BB99132E458}"/>
              </a:ext>
            </a:extLst>
          </p:cNvPr>
          <p:cNvSpPr>
            <a:spLocks noGrp="1"/>
          </p:cNvSpPr>
          <p:nvPr userDrawn="1">
            <p:ph type="pic" sz="quarter" idx="102" hasCustomPrompt="1"/>
          </p:nvPr>
        </p:nvSpPr>
        <p:spPr>
          <a:xfrm>
            <a:off x="4703067" y="5909514"/>
            <a:ext cx="804672" cy="585216"/>
          </a:xfrm>
        </p:spPr>
        <p:txBody>
          <a:bodyPr anchor="ctr" anchorCtr="0"/>
          <a:lstStyle>
            <a:lvl1pPr algn="ctr">
              <a:defRPr sz="1760"/>
            </a:lvl1pPr>
          </a:lstStyle>
          <a:p>
            <a:r>
              <a:rPr lang="en-US" dirty="0"/>
              <a:t>Logo</a:t>
            </a:r>
          </a:p>
        </p:txBody>
      </p:sp>
      <p:sp>
        <p:nvSpPr>
          <p:cNvPr id="260" name="Picture Placeholder 13">
            <a:extLst>
              <a:ext uri="{FF2B5EF4-FFF2-40B4-BE49-F238E27FC236}">
                <a16:creationId xmlns:a16="http://schemas.microsoft.com/office/drawing/2014/main" id="{C98D1F72-6CA2-4268-B343-38399F0EE424}"/>
              </a:ext>
            </a:extLst>
          </p:cNvPr>
          <p:cNvSpPr>
            <a:spLocks noGrp="1"/>
          </p:cNvSpPr>
          <p:nvPr userDrawn="1">
            <p:ph type="pic" sz="quarter" idx="103" hasCustomPrompt="1"/>
          </p:nvPr>
        </p:nvSpPr>
        <p:spPr>
          <a:xfrm>
            <a:off x="5585245" y="5909514"/>
            <a:ext cx="804672" cy="585216"/>
          </a:xfrm>
        </p:spPr>
        <p:txBody>
          <a:bodyPr anchor="ctr" anchorCtr="0"/>
          <a:lstStyle>
            <a:lvl1pPr algn="ctr">
              <a:defRPr sz="1760"/>
            </a:lvl1pPr>
          </a:lstStyle>
          <a:p>
            <a:r>
              <a:rPr lang="en-US" dirty="0"/>
              <a:t>Logo</a:t>
            </a:r>
          </a:p>
        </p:txBody>
      </p:sp>
      <p:sp>
        <p:nvSpPr>
          <p:cNvPr id="261" name="Picture Placeholder 13">
            <a:extLst>
              <a:ext uri="{FF2B5EF4-FFF2-40B4-BE49-F238E27FC236}">
                <a16:creationId xmlns:a16="http://schemas.microsoft.com/office/drawing/2014/main" id="{16F93418-9047-4578-927C-31BB01D97A5C}"/>
              </a:ext>
            </a:extLst>
          </p:cNvPr>
          <p:cNvSpPr>
            <a:spLocks noGrp="1"/>
          </p:cNvSpPr>
          <p:nvPr userDrawn="1">
            <p:ph type="pic" sz="quarter" idx="104" hasCustomPrompt="1"/>
          </p:nvPr>
        </p:nvSpPr>
        <p:spPr>
          <a:xfrm>
            <a:off x="6467422" y="5909514"/>
            <a:ext cx="804672" cy="585216"/>
          </a:xfrm>
        </p:spPr>
        <p:txBody>
          <a:bodyPr anchor="ctr" anchorCtr="0"/>
          <a:lstStyle>
            <a:lvl1pPr algn="ctr">
              <a:defRPr sz="1760"/>
            </a:lvl1pPr>
          </a:lstStyle>
          <a:p>
            <a:r>
              <a:rPr lang="en-US" dirty="0"/>
              <a:t>Logo</a:t>
            </a:r>
          </a:p>
        </p:txBody>
      </p:sp>
      <p:sp>
        <p:nvSpPr>
          <p:cNvPr id="262" name="Picture Placeholder 13">
            <a:extLst>
              <a:ext uri="{FF2B5EF4-FFF2-40B4-BE49-F238E27FC236}">
                <a16:creationId xmlns:a16="http://schemas.microsoft.com/office/drawing/2014/main" id="{652FD715-2141-4B67-9972-C2792D2EA660}"/>
              </a:ext>
            </a:extLst>
          </p:cNvPr>
          <p:cNvSpPr>
            <a:spLocks noGrp="1"/>
          </p:cNvSpPr>
          <p:nvPr userDrawn="1">
            <p:ph type="pic" sz="quarter" idx="105" hasCustomPrompt="1"/>
          </p:nvPr>
        </p:nvSpPr>
        <p:spPr>
          <a:xfrm>
            <a:off x="7349600" y="5909514"/>
            <a:ext cx="804672" cy="585216"/>
          </a:xfrm>
        </p:spPr>
        <p:txBody>
          <a:bodyPr anchor="ctr" anchorCtr="0"/>
          <a:lstStyle>
            <a:lvl1pPr algn="ctr">
              <a:defRPr sz="1760"/>
            </a:lvl1pPr>
          </a:lstStyle>
          <a:p>
            <a:r>
              <a:rPr lang="en-US" dirty="0"/>
              <a:t>Logo</a:t>
            </a:r>
          </a:p>
        </p:txBody>
      </p:sp>
      <p:sp>
        <p:nvSpPr>
          <p:cNvPr id="263" name="Picture Placeholder 13">
            <a:extLst>
              <a:ext uri="{FF2B5EF4-FFF2-40B4-BE49-F238E27FC236}">
                <a16:creationId xmlns:a16="http://schemas.microsoft.com/office/drawing/2014/main" id="{B7581CAD-DF3B-442E-A976-DF173A38C366}"/>
              </a:ext>
            </a:extLst>
          </p:cNvPr>
          <p:cNvSpPr>
            <a:spLocks noGrp="1"/>
          </p:cNvSpPr>
          <p:nvPr userDrawn="1">
            <p:ph type="pic" sz="quarter" idx="106" hasCustomPrompt="1"/>
          </p:nvPr>
        </p:nvSpPr>
        <p:spPr>
          <a:xfrm>
            <a:off x="8231778" y="5909514"/>
            <a:ext cx="804672" cy="585216"/>
          </a:xfrm>
        </p:spPr>
        <p:txBody>
          <a:bodyPr anchor="ctr" anchorCtr="0"/>
          <a:lstStyle>
            <a:lvl1pPr algn="ctr">
              <a:defRPr sz="1760"/>
            </a:lvl1pPr>
          </a:lstStyle>
          <a:p>
            <a:r>
              <a:rPr lang="en-US" dirty="0"/>
              <a:t>Logo</a:t>
            </a:r>
          </a:p>
        </p:txBody>
      </p:sp>
      <p:sp>
        <p:nvSpPr>
          <p:cNvPr id="264" name="Picture Placeholder 13">
            <a:extLst>
              <a:ext uri="{FF2B5EF4-FFF2-40B4-BE49-F238E27FC236}">
                <a16:creationId xmlns:a16="http://schemas.microsoft.com/office/drawing/2014/main" id="{ECAFCC29-48E0-4DC2-B2E9-2860F4AAF364}"/>
              </a:ext>
            </a:extLst>
          </p:cNvPr>
          <p:cNvSpPr>
            <a:spLocks noGrp="1"/>
          </p:cNvSpPr>
          <p:nvPr userDrawn="1">
            <p:ph type="pic" sz="quarter" idx="107" hasCustomPrompt="1"/>
          </p:nvPr>
        </p:nvSpPr>
        <p:spPr>
          <a:xfrm>
            <a:off x="9113955" y="5909514"/>
            <a:ext cx="804672" cy="585216"/>
          </a:xfrm>
        </p:spPr>
        <p:txBody>
          <a:bodyPr anchor="ctr" anchorCtr="0"/>
          <a:lstStyle>
            <a:lvl1pPr algn="ctr">
              <a:defRPr sz="1760"/>
            </a:lvl1pPr>
          </a:lstStyle>
          <a:p>
            <a:r>
              <a:rPr lang="en-US" dirty="0"/>
              <a:t>Logo</a:t>
            </a:r>
          </a:p>
        </p:txBody>
      </p:sp>
      <p:sp>
        <p:nvSpPr>
          <p:cNvPr id="265" name="Picture Placeholder 13">
            <a:extLst>
              <a:ext uri="{FF2B5EF4-FFF2-40B4-BE49-F238E27FC236}">
                <a16:creationId xmlns:a16="http://schemas.microsoft.com/office/drawing/2014/main" id="{1374E422-0429-46BE-A9C9-392283B501ED}"/>
              </a:ext>
            </a:extLst>
          </p:cNvPr>
          <p:cNvSpPr>
            <a:spLocks noGrp="1"/>
          </p:cNvSpPr>
          <p:nvPr userDrawn="1">
            <p:ph type="pic" sz="quarter" idx="108" hasCustomPrompt="1"/>
          </p:nvPr>
        </p:nvSpPr>
        <p:spPr>
          <a:xfrm>
            <a:off x="9996133" y="5909514"/>
            <a:ext cx="804672" cy="585216"/>
          </a:xfrm>
        </p:spPr>
        <p:txBody>
          <a:bodyPr anchor="ctr" anchorCtr="0"/>
          <a:lstStyle>
            <a:lvl1pPr algn="ctr">
              <a:defRPr sz="1760"/>
            </a:lvl1pPr>
          </a:lstStyle>
          <a:p>
            <a:r>
              <a:rPr lang="en-US" dirty="0"/>
              <a:t>Logo</a:t>
            </a:r>
          </a:p>
        </p:txBody>
      </p:sp>
      <p:sp>
        <p:nvSpPr>
          <p:cNvPr id="266" name="Picture Placeholder 13">
            <a:extLst>
              <a:ext uri="{FF2B5EF4-FFF2-40B4-BE49-F238E27FC236}">
                <a16:creationId xmlns:a16="http://schemas.microsoft.com/office/drawing/2014/main" id="{88583CCA-FBEF-4223-BFE5-7F73DCF0A2DB}"/>
              </a:ext>
            </a:extLst>
          </p:cNvPr>
          <p:cNvSpPr>
            <a:spLocks noGrp="1"/>
          </p:cNvSpPr>
          <p:nvPr userDrawn="1">
            <p:ph type="pic" sz="quarter" idx="109" hasCustomPrompt="1"/>
          </p:nvPr>
        </p:nvSpPr>
        <p:spPr>
          <a:xfrm>
            <a:off x="10878310" y="5909514"/>
            <a:ext cx="804672" cy="585216"/>
          </a:xfrm>
        </p:spPr>
        <p:txBody>
          <a:bodyPr anchor="ctr" anchorCtr="0"/>
          <a:lstStyle>
            <a:lvl1pPr algn="ctr">
              <a:defRPr sz="1760"/>
            </a:lvl1pPr>
          </a:lstStyle>
          <a:p>
            <a:r>
              <a:rPr lang="en-US" dirty="0"/>
              <a:t>Logo</a:t>
            </a:r>
          </a:p>
        </p:txBody>
      </p:sp>
      <p:sp>
        <p:nvSpPr>
          <p:cNvPr id="21" name="TextBox 20">
            <a:extLst>
              <a:ext uri="{FF2B5EF4-FFF2-40B4-BE49-F238E27FC236}">
                <a16:creationId xmlns:a16="http://schemas.microsoft.com/office/drawing/2014/main" id="{28367860-F5E0-4820-BAEB-7910FC5A6542}"/>
              </a:ext>
            </a:extLst>
          </p:cNvPr>
          <p:cNvSpPr txBox="1"/>
          <p:nvPr userDrawn="1"/>
        </p:nvSpPr>
        <p:spPr bwMode="black">
          <a:xfrm>
            <a:off x="12545568" y="7404209"/>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Tree>
    <p:extLst>
      <p:ext uri="{BB962C8B-B14F-4D97-AF65-F5344CB8AC3E}">
        <p14:creationId xmlns:p14="http://schemas.microsoft.com/office/powerpoint/2010/main" val="2047219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eatures slide_3">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E07024FD-8DE1-4568-A22E-E88AD56A68C8}"/>
              </a:ext>
            </a:extLst>
          </p:cNvPr>
          <p:cNvSpPr>
            <a:spLocks noGrp="1"/>
          </p:cNvSpPr>
          <p:nvPr>
            <p:ph type="body" sz="quarter" idx="12"/>
          </p:nvPr>
        </p:nvSpPr>
        <p:spPr>
          <a:xfrm>
            <a:off x="7099086" y="1901644"/>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marL="0" algn="l" defTabSz="731520" rtl="0" eaLnBrk="1" latinLnBrk="0" hangingPunct="1">
              <a:lnSpc>
                <a:spcPct val="90000"/>
              </a:lnSpc>
              <a:spcBef>
                <a:spcPts val="0"/>
              </a:spcBef>
              <a:buNone/>
              <a:defRPr lang="en-US" sz="512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p:ph type="body" sz="quarter" idx="10"/>
          </p:nvPr>
        </p:nvSpPr>
        <p:spPr>
          <a:xfrm>
            <a:off x="731522" y="4373881"/>
            <a:ext cx="4602480" cy="2819400"/>
          </a:xfrm>
        </p:spPr>
        <p:txBody>
          <a:bodyPr/>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6" name="Rectangle 5">
            <a:extLst>
              <a:ext uri="{FF2B5EF4-FFF2-40B4-BE49-F238E27FC236}">
                <a16:creationId xmlns:a16="http://schemas.microsoft.com/office/drawing/2014/main" id="{E643FF89-C1AD-4D9D-92FB-F69733335D90}"/>
              </a:ext>
            </a:extLst>
          </p:cNvPr>
          <p:cNvSpPr/>
          <p:nvPr userDrawn="1"/>
        </p:nvSpPr>
        <p:spPr>
          <a:xfrm rot="16200000">
            <a:off x="2210963" y="3341479"/>
            <a:ext cx="8229600" cy="1546643"/>
          </a:xfrm>
          <a:prstGeom prst="rect">
            <a:avLst/>
          </a:prstGeom>
          <a:gradFill>
            <a:gsLst>
              <a:gs pos="55000">
                <a:schemeClr val="accent2"/>
              </a:gs>
              <a:gs pos="45000">
                <a:schemeClr val="accent2"/>
              </a:gs>
              <a:gs pos="15000">
                <a:schemeClr val="accent3"/>
              </a:gs>
              <a:gs pos="85000">
                <a:schemeClr val="accent1"/>
              </a:gs>
            </a:gsLst>
            <a:lin ang="0" scaled="0"/>
          </a:gra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Oval 6">
            <a:extLst>
              <a:ext uri="{FF2B5EF4-FFF2-40B4-BE49-F238E27FC236}">
                <a16:creationId xmlns:a16="http://schemas.microsoft.com/office/drawing/2014/main" id="{CCB5CC1B-3774-4FC1-988F-F26F5A4E57D9}"/>
              </a:ext>
            </a:extLst>
          </p:cNvPr>
          <p:cNvSpPr/>
          <p:nvPr userDrawn="1"/>
        </p:nvSpPr>
        <p:spPr>
          <a:xfrm>
            <a:off x="5832279" y="1468767"/>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0" name="Oval 9">
            <a:extLst>
              <a:ext uri="{FF2B5EF4-FFF2-40B4-BE49-F238E27FC236}">
                <a16:creationId xmlns:a16="http://schemas.microsoft.com/office/drawing/2014/main" id="{AF4225ED-67A1-4B74-91DF-FC9F49C9130A}"/>
              </a:ext>
            </a:extLst>
          </p:cNvPr>
          <p:cNvSpPr/>
          <p:nvPr userDrawn="1"/>
        </p:nvSpPr>
        <p:spPr>
          <a:xfrm>
            <a:off x="5832279" y="3544518"/>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EBF2FF24-4ED1-4DEB-9797-5CDAF495F5CD}"/>
              </a:ext>
            </a:extLst>
          </p:cNvPr>
          <p:cNvSpPr/>
          <p:nvPr userDrawn="1"/>
        </p:nvSpPr>
        <p:spPr>
          <a:xfrm>
            <a:off x="5832279" y="5620268"/>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5" name="Text Placeholder 14">
            <a:extLst>
              <a:ext uri="{FF2B5EF4-FFF2-40B4-BE49-F238E27FC236}">
                <a16:creationId xmlns:a16="http://schemas.microsoft.com/office/drawing/2014/main" id="{30BCCDBB-7981-41C3-BB48-1665E4084DD9}"/>
              </a:ext>
            </a:extLst>
          </p:cNvPr>
          <p:cNvSpPr>
            <a:spLocks noGrp="1"/>
          </p:cNvSpPr>
          <p:nvPr>
            <p:ph type="body" sz="quarter" idx="11"/>
          </p:nvPr>
        </p:nvSpPr>
        <p:spPr>
          <a:xfrm>
            <a:off x="7099085" y="1468767"/>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2" name="Text Placeholder 16">
            <a:extLst>
              <a:ext uri="{FF2B5EF4-FFF2-40B4-BE49-F238E27FC236}">
                <a16:creationId xmlns:a16="http://schemas.microsoft.com/office/drawing/2014/main" id="{8C34FB47-767C-4F7E-9EF0-4D2C8B33FDA3}"/>
              </a:ext>
            </a:extLst>
          </p:cNvPr>
          <p:cNvSpPr>
            <a:spLocks noGrp="1"/>
          </p:cNvSpPr>
          <p:nvPr>
            <p:ph type="body" sz="quarter" idx="13"/>
          </p:nvPr>
        </p:nvSpPr>
        <p:spPr>
          <a:xfrm>
            <a:off x="7099086" y="6051572"/>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3" name="Text Placeholder 14">
            <a:extLst>
              <a:ext uri="{FF2B5EF4-FFF2-40B4-BE49-F238E27FC236}">
                <a16:creationId xmlns:a16="http://schemas.microsoft.com/office/drawing/2014/main" id="{3D241DF9-5CDD-40C5-80FF-C6FF44465639}"/>
              </a:ext>
            </a:extLst>
          </p:cNvPr>
          <p:cNvSpPr>
            <a:spLocks noGrp="1"/>
          </p:cNvSpPr>
          <p:nvPr>
            <p:ph type="body" sz="quarter" idx="14"/>
          </p:nvPr>
        </p:nvSpPr>
        <p:spPr>
          <a:xfrm>
            <a:off x="7099085" y="5618695"/>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E31F218A-0F33-4F51-9BFC-32D83C1858B1}"/>
              </a:ext>
            </a:extLst>
          </p:cNvPr>
          <p:cNvSpPr>
            <a:spLocks noGrp="1"/>
          </p:cNvSpPr>
          <p:nvPr>
            <p:ph type="body" sz="quarter" idx="15"/>
          </p:nvPr>
        </p:nvSpPr>
        <p:spPr>
          <a:xfrm>
            <a:off x="7099086" y="3977395"/>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1CCAB414-0CCA-483B-BE67-AEEFCFD00D01}"/>
              </a:ext>
            </a:extLst>
          </p:cNvPr>
          <p:cNvSpPr>
            <a:spLocks noGrp="1"/>
          </p:cNvSpPr>
          <p:nvPr>
            <p:ph type="body" sz="quarter" idx="16"/>
          </p:nvPr>
        </p:nvSpPr>
        <p:spPr>
          <a:xfrm>
            <a:off x="7099085" y="3544518"/>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Tree>
    <p:extLst>
      <p:ext uri="{BB962C8B-B14F-4D97-AF65-F5344CB8AC3E}">
        <p14:creationId xmlns:p14="http://schemas.microsoft.com/office/powerpoint/2010/main" val="97156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Features slide_4">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E07024FD-8DE1-4568-A22E-E88AD56A68C8}"/>
              </a:ext>
            </a:extLst>
          </p:cNvPr>
          <p:cNvSpPr>
            <a:spLocks noGrp="1"/>
          </p:cNvSpPr>
          <p:nvPr>
            <p:ph type="body" sz="quarter" idx="12"/>
          </p:nvPr>
        </p:nvSpPr>
        <p:spPr>
          <a:xfrm>
            <a:off x="7099086" y="1501142"/>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marL="0" algn="l" defTabSz="731520" rtl="0" eaLnBrk="1" latinLnBrk="0" hangingPunct="1">
              <a:lnSpc>
                <a:spcPct val="90000"/>
              </a:lnSpc>
              <a:spcBef>
                <a:spcPts val="0"/>
              </a:spcBef>
              <a:buNone/>
              <a:defRPr lang="en-US" sz="512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p:ph type="body" sz="quarter" idx="10"/>
          </p:nvPr>
        </p:nvSpPr>
        <p:spPr>
          <a:xfrm>
            <a:off x="731522" y="4373881"/>
            <a:ext cx="4602480" cy="2819400"/>
          </a:xfrm>
        </p:spPr>
        <p:txBody>
          <a:bodyPr/>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6" name="Rectangle 5">
            <a:extLst>
              <a:ext uri="{FF2B5EF4-FFF2-40B4-BE49-F238E27FC236}">
                <a16:creationId xmlns:a16="http://schemas.microsoft.com/office/drawing/2014/main" id="{E643FF89-C1AD-4D9D-92FB-F69733335D90}"/>
              </a:ext>
            </a:extLst>
          </p:cNvPr>
          <p:cNvSpPr/>
          <p:nvPr userDrawn="1"/>
        </p:nvSpPr>
        <p:spPr>
          <a:xfrm rot="16200000">
            <a:off x="2210963" y="3341479"/>
            <a:ext cx="8229600" cy="1546643"/>
          </a:xfrm>
          <a:prstGeom prst="rect">
            <a:avLst/>
          </a:prstGeom>
          <a:gradFill>
            <a:gsLst>
              <a:gs pos="55000">
                <a:schemeClr val="accent2"/>
              </a:gs>
              <a:gs pos="45000">
                <a:schemeClr val="accent2"/>
              </a:gs>
              <a:gs pos="15000">
                <a:schemeClr val="accent3"/>
              </a:gs>
              <a:gs pos="85000">
                <a:schemeClr val="accent1"/>
              </a:gs>
            </a:gsLst>
            <a:lin ang="0" scaled="0"/>
          </a:gra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Oval 6">
            <a:extLst>
              <a:ext uri="{FF2B5EF4-FFF2-40B4-BE49-F238E27FC236}">
                <a16:creationId xmlns:a16="http://schemas.microsoft.com/office/drawing/2014/main" id="{CCB5CC1B-3774-4FC1-988F-F26F5A4E57D9}"/>
              </a:ext>
            </a:extLst>
          </p:cNvPr>
          <p:cNvSpPr/>
          <p:nvPr userDrawn="1"/>
        </p:nvSpPr>
        <p:spPr>
          <a:xfrm>
            <a:off x="5832279" y="1068265"/>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9" name="Oval 8">
            <a:extLst>
              <a:ext uri="{FF2B5EF4-FFF2-40B4-BE49-F238E27FC236}">
                <a16:creationId xmlns:a16="http://schemas.microsoft.com/office/drawing/2014/main" id="{699DED7E-93E2-446E-A829-1A7A8F4256C7}"/>
              </a:ext>
            </a:extLst>
          </p:cNvPr>
          <p:cNvSpPr/>
          <p:nvPr userDrawn="1"/>
        </p:nvSpPr>
        <p:spPr>
          <a:xfrm>
            <a:off x="5832279" y="2770297"/>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0" name="Oval 9">
            <a:extLst>
              <a:ext uri="{FF2B5EF4-FFF2-40B4-BE49-F238E27FC236}">
                <a16:creationId xmlns:a16="http://schemas.microsoft.com/office/drawing/2014/main" id="{AF4225ED-67A1-4B74-91DF-FC9F49C9130A}"/>
              </a:ext>
            </a:extLst>
          </p:cNvPr>
          <p:cNvSpPr/>
          <p:nvPr userDrawn="1"/>
        </p:nvSpPr>
        <p:spPr>
          <a:xfrm>
            <a:off x="5832279" y="4472329"/>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EBF2FF24-4ED1-4DEB-9797-5CDAF495F5CD}"/>
              </a:ext>
            </a:extLst>
          </p:cNvPr>
          <p:cNvSpPr/>
          <p:nvPr userDrawn="1"/>
        </p:nvSpPr>
        <p:spPr>
          <a:xfrm>
            <a:off x="5832279" y="6174363"/>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5" name="Text Placeholder 14">
            <a:extLst>
              <a:ext uri="{FF2B5EF4-FFF2-40B4-BE49-F238E27FC236}">
                <a16:creationId xmlns:a16="http://schemas.microsoft.com/office/drawing/2014/main" id="{30BCCDBB-7981-41C3-BB48-1665E4084DD9}"/>
              </a:ext>
            </a:extLst>
          </p:cNvPr>
          <p:cNvSpPr>
            <a:spLocks noGrp="1"/>
          </p:cNvSpPr>
          <p:nvPr>
            <p:ph type="body" sz="quarter" idx="11"/>
          </p:nvPr>
        </p:nvSpPr>
        <p:spPr>
          <a:xfrm>
            <a:off x="7099085" y="1068265"/>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2" name="Text Placeholder 16">
            <a:extLst>
              <a:ext uri="{FF2B5EF4-FFF2-40B4-BE49-F238E27FC236}">
                <a16:creationId xmlns:a16="http://schemas.microsoft.com/office/drawing/2014/main" id="{8C34FB47-767C-4F7E-9EF0-4D2C8B33FDA3}"/>
              </a:ext>
            </a:extLst>
          </p:cNvPr>
          <p:cNvSpPr>
            <a:spLocks noGrp="1"/>
          </p:cNvSpPr>
          <p:nvPr>
            <p:ph type="body" sz="quarter" idx="13"/>
          </p:nvPr>
        </p:nvSpPr>
        <p:spPr>
          <a:xfrm>
            <a:off x="7099086" y="6605667"/>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3" name="Text Placeholder 14">
            <a:extLst>
              <a:ext uri="{FF2B5EF4-FFF2-40B4-BE49-F238E27FC236}">
                <a16:creationId xmlns:a16="http://schemas.microsoft.com/office/drawing/2014/main" id="{3D241DF9-5CDD-40C5-80FF-C6FF44465639}"/>
              </a:ext>
            </a:extLst>
          </p:cNvPr>
          <p:cNvSpPr>
            <a:spLocks noGrp="1"/>
          </p:cNvSpPr>
          <p:nvPr>
            <p:ph type="body" sz="quarter" idx="14"/>
          </p:nvPr>
        </p:nvSpPr>
        <p:spPr>
          <a:xfrm>
            <a:off x="7099085" y="6172790"/>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E31F218A-0F33-4F51-9BFC-32D83C1858B1}"/>
              </a:ext>
            </a:extLst>
          </p:cNvPr>
          <p:cNvSpPr>
            <a:spLocks noGrp="1"/>
          </p:cNvSpPr>
          <p:nvPr>
            <p:ph type="body" sz="quarter" idx="15"/>
          </p:nvPr>
        </p:nvSpPr>
        <p:spPr>
          <a:xfrm>
            <a:off x="7099086" y="4906179"/>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1CCAB414-0CCA-483B-BE67-AEEFCFD00D01}"/>
              </a:ext>
            </a:extLst>
          </p:cNvPr>
          <p:cNvSpPr>
            <a:spLocks noGrp="1"/>
          </p:cNvSpPr>
          <p:nvPr>
            <p:ph type="body" sz="quarter" idx="16"/>
          </p:nvPr>
        </p:nvSpPr>
        <p:spPr>
          <a:xfrm>
            <a:off x="7099085" y="4473302"/>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2" name="Text Placeholder 16">
            <a:extLst>
              <a:ext uri="{FF2B5EF4-FFF2-40B4-BE49-F238E27FC236}">
                <a16:creationId xmlns:a16="http://schemas.microsoft.com/office/drawing/2014/main" id="{91B61799-3117-49AE-900B-D080E9D5DFDF}"/>
              </a:ext>
            </a:extLst>
          </p:cNvPr>
          <p:cNvSpPr>
            <a:spLocks noGrp="1"/>
          </p:cNvSpPr>
          <p:nvPr>
            <p:ph type="body" sz="quarter" idx="17"/>
          </p:nvPr>
        </p:nvSpPr>
        <p:spPr>
          <a:xfrm>
            <a:off x="7099086" y="3200630"/>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3" name="Text Placeholder 14">
            <a:extLst>
              <a:ext uri="{FF2B5EF4-FFF2-40B4-BE49-F238E27FC236}">
                <a16:creationId xmlns:a16="http://schemas.microsoft.com/office/drawing/2014/main" id="{6220B861-5CFA-4E32-9E48-7B9A02D59C7D}"/>
              </a:ext>
            </a:extLst>
          </p:cNvPr>
          <p:cNvSpPr>
            <a:spLocks noGrp="1"/>
          </p:cNvSpPr>
          <p:nvPr>
            <p:ph type="body" sz="quarter" idx="18"/>
          </p:nvPr>
        </p:nvSpPr>
        <p:spPr>
          <a:xfrm>
            <a:off x="7099085" y="2767753"/>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Tree>
    <p:extLst>
      <p:ext uri="{BB962C8B-B14F-4D97-AF65-F5344CB8AC3E}">
        <p14:creationId xmlns:p14="http://schemas.microsoft.com/office/powerpoint/2010/main" val="1200442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Features slide_5">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E07024FD-8DE1-4568-A22E-E88AD56A68C8}"/>
              </a:ext>
            </a:extLst>
          </p:cNvPr>
          <p:cNvSpPr>
            <a:spLocks noGrp="1"/>
          </p:cNvSpPr>
          <p:nvPr>
            <p:ph type="body" sz="quarter" idx="12"/>
          </p:nvPr>
        </p:nvSpPr>
        <p:spPr>
          <a:xfrm>
            <a:off x="7099086" y="1501142"/>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marL="0" algn="l" defTabSz="731520" rtl="0" eaLnBrk="1" latinLnBrk="0" hangingPunct="1">
              <a:lnSpc>
                <a:spcPct val="90000"/>
              </a:lnSpc>
              <a:spcBef>
                <a:spcPts val="0"/>
              </a:spcBef>
              <a:buNone/>
              <a:defRPr lang="en-US" sz="512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p:ph type="body" sz="quarter" idx="10"/>
          </p:nvPr>
        </p:nvSpPr>
        <p:spPr>
          <a:xfrm>
            <a:off x="731522" y="4373881"/>
            <a:ext cx="4602480" cy="2819400"/>
          </a:xfrm>
        </p:spPr>
        <p:txBody>
          <a:bodyPr/>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6" name="Rectangle 5">
            <a:extLst>
              <a:ext uri="{FF2B5EF4-FFF2-40B4-BE49-F238E27FC236}">
                <a16:creationId xmlns:a16="http://schemas.microsoft.com/office/drawing/2014/main" id="{E643FF89-C1AD-4D9D-92FB-F69733335D90}"/>
              </a:ext>
            </a:extLst>
          </p:cNvPr>
          <p:cNvSpPr/>
          <p:nvPr userDrawn="1"/>
        </p:nvSpPr>
        <p:spPr>
          <a:xfrm rot="16200000">
            <a:off x="2210963" y="3341479"/>
            <a:ext cx="8229600" cy="1546643"/>
          </a:xfrm>
          <a:prstGeom prst="rect">
            <a:avLst/>
          </a:prstGeom>
          <a:gradFill>
            <a:gsLst>
              <a:gs pos="55000">
                <a:schemeClr val="accent2"/>
              </a:gs>
              <a:gs pos="45000">
                <a:schemeClr val="accent2"/>
              </a:gs>
              <a:gs pos="15000">
                <a:schemeClr val="accent3"/>
              </a:gs>
              <a:gs pos="85000">
                <a:schemeClr val="accent1"/>
              </a:gs>
            </a:gsLst>
            <a:lin ang="0" scaled="0"/>
          </a:gra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Oval 6">
            <a:extLst>
              <a:ext uri="{FF2B5EF4-FFF2-40B4-BE49-F238E27FC236}">
                <a16:creationId xmlns:a16="http://schemas.microsoft.com/office/drawing/2014/main" id="{CCB5CC1B-3774-4FC1-988F-F26F5A4E57D9}"/>
              </a:ext>
            </a:extLst>
          </p:cNvPr>
          <p:cNvSpPr/>
          <p:nvPr userDrawn="1"/>
        </p:nvSpPr>
        <p:spPr>
          <a:xfrm>
            <a:off x="5832279" y="1068265"/>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8" name="Oval 7">
            <a:extLst>
              <a:ext uri="{FF2B5EF4-FFF2-40B4-BE49-F238E27FC236}">
                <a16:creationId xmlns:a16="http://schemas.microsoft.com/office/drawing/2014/main" id="{AC6DD706-AA44-4FDD-9429-122708671E07}"/>
              </a:ext>
            </a:extLst>
          </p:cNvPr>
          <p:cNvSpPr/>
          <p:nvPr userDrawn="1"/>
        </p:nvSpPr>
        <p:spPr>
          <a:xfrm>
            <a:off x="5832279" y="2344790"/>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9" name="Oval 8">
            <a:extLst>
              <a:ext uri="{FF2B5EF4-FFF2-40B4-BE49-F238E27FC236}">
                <a16:creationId xmlns:a16="http://schemas.microsoft.com/office/drawing/2014/main" id="{699DED7E-93E2-446E-A829-1A7A8F4256C7}"/>
              </a:ext>
            </a:extLst>
          </p:cNvPr>
          <p:cNvSpPr/>
          <p:nvPr userDrawn="1"/>
        </p:nvSpPr>
        <p:spPr>
          <a:xfrm>
            <a:off x="5832279" y="3621315"/>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0" name="Oval 9">
            <a:extLst>
              <a:ext uri="{FF2B5EF4-FFF2-40B4-BE49-F238E27FC236}">
                <a16:creationId xmlns:a16="http://schemas.microsoft.com/office/drawing/2014/main" id="{AF4225ED-67A1-4B74-91DF-FC9F49C9130A}"/>
              </a:ext>
            </a:extLst>
          </p:cNvPr>
          <p:cNvSpPr/>
          <p:nvPr userDrawn="1"/>
        </p:nvSpPr>
        <p:spPr>
          <a:xfrm>
            <a:off x="5832279" y="4897839"/>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EBF2FF24-4ED1-4DEB-9797-5CDAF495F5CD}"/>
              </a:ext>
            </a:extLst>
          </p:cNvPr>
          <p:cNvSpPr/>
          <p:nvPr userDrawn="1"/>
        </p:nvSpPr>
        <p:spPr>
          <a:xfrm>
            <a:off x="5832279" y="6174363"/>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5" name="Text Placeholder 14">
            <a:extLst>
              <a:ext uri="{FF2B5EF4-FFF2-40B4-BE49-F238E27FC236}">
                <a16:creationId xmlns:a16="http://schemas.microsoft.com/office/drawing/2014/main" id="{30BCCDBB-7981-41C3-BB48-1665E4084DD9}"/>
              </a:ext>
            </a:extLst>
          </p:cNvPr>
          <p:cNvSpPr>
            <a:spLocks noGrp="1"/>
          </p:cNvSpPr>
          <p:nvPr>
            <p:ph type="body" sz="quarter" idx="11"/>
          </p:nvPr>
        </p:nvSpPr>
        <p:spPr>
          <a:xfrm>
            <a:off x="7099085" y="1068265"/>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2" name="Text Placeholder 16">
            <a:extLst>
              <a:ext uri="{FF2B5EF4-FFF2-40B4-BE49-F238E27FC236}">
                <a16:creationId xmlns:a16="http://schemas.microsoft.com/office/drawing/2014/main" id="{8C34FB47-767C-4F7E-9EF0-4D2C8B33FDA3}"/>
              </a:ext>
            </a:extLst>
          </p:cNvPr>
          <p:cNvSpPr>
            <a:spLocks noGrp="1"/>
          </p:cNvSpPr>
          <p:nvPr>
            <p:ph type="body" sz="quarter" idx="13"/>
          </p:nvPr>
        </p:nvSpPr>
        <p:spPr>
          <a:xfrm>
            <a:off x="7099086" y="6605667"/>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3" name="Text Placeholder 14">
            <a:extLst>
              <a:ext uri="{FF2B5EF4-FFF2-40B4-BE49-F238E27FC236}">
                <a16:creationId xmlns:a16="http://schemas.microsoft.com/office/drawing/2014/main" id="{3D241DF9-5CDD-40C5-80FF-C6FF44465639}"/>
              </a:ext>
            </a:extLst>
          </p:cNvPr>
          <p:cNvSpPr>
            <a:spLocks noGrp="1"/>
          </p:cNvSpPr>
          <p:nvPr>
            <p:ph type="body" sz="quarter" idx="14"/>
          </p:nvPr>
        </p:nvSpPr>
        <p:spPr>
          <a:xfrm>
            <a:off x="7099085" y="6172790"/>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E31F218A-0F33-4F51-9BFC-32D83C1858B1}"/>
              </a:ext>
            </a:extLst>
          </p:cNvPr>
          <p:cNvSpPr>
            <a:spLocks noGrp="1"/>
          </p:cNvSpPr>
          <p:nvPr>
            <p:ph type="body" sz="quarter" idx="15"/>
          </p:nvPr>
        </p:nvSpPr>
        <p:spPr>
          <a:xfrm>
            <a:off x="7099086" y="5330716"/>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1CCAB414-0CCA-483B-BE67-AEEFCFD00D01}"/>
              </a:ext>
            </a:extLst>
          </p:cNvPr>
          <p:cNvSpPr>
            <a:spLocks noGrp="1"/>
          </p:cNvSpPr>
          <p:nvPr>
            <p:ph type="body" sz="quarter" idx="16"/>
          </p:nvPr>
        </p:nvSpPr>
        <p:spPr>
          <a:xfrm>
            <a:off x="7099085" y="4897839"/>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2" name="Text Placeholder 16">
            <a:extLst>
              <a:ext uri="{FF2B5EF4-FFF2-40B4-BE49-F238E27FC236}">
                <a16:creationId xmlns:a16="http://schemas.microsoft.com/office/drawing/2014/main" id="{91B61799-3117-49AE-900B-D080E9D5DFDF}"/>
              </a:ext>
            </a:extLst>
          </p:cNvPr>
          <p:cNvSpPr>
            <a:spLocks noGrp="1"/>
          </p:cNvSpPr>
          <p:nvPr>
            <p:ph type="body" sz="quarter" idx="17"/>
          </p:nvPr>
        </p:nvSpPr>
        <p:spPr>
          <a:xfrm>
            <a:off x="7099086" y="4054191"/>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3" name="Text Placeholder 14">
            <a:extLst>
              <a:ext uri="{FF2B5EF4-FFF2-40B4-BE49-F238E27FC236}">
                <a16:creationId xmlns:a16="http://schemas.microsoft.com/office/drawing/2014/main" id="{6220B861-5CFA-4E32-9E48-7B9A02D59C7D}"/>
              </a:ext>
            </a:extLst>
          </p:cNvPr>
          <p:cNvSpPr>
            <a:spLocks noGrp="1"/>
          </p:cNvSpPr>
          <p:nvPr>
            <p:ph type="body" sz="quarter" idx="18"/>
          </p:nvPr>
        </p:nvSpPr>
        <p:spPr>
          <a:xfrm>
            <a:off x="7099085" y="3621315"/>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4" name="Text Placeholder 16">
            <a:extLst>
              <a:ext uri="{FF2B5EF4-FFF2-40B4-BE49-F238E27FC236}">
                <a16:creationId xmlns:a16="http://schemas.microsoft.com/office/drawing/2014/main" id="{08774B1E-5A74-4C29-83F0-807AC20AD54F}"/>
              </a:ext>
            </a:extLst>
          </p:cNvPr>
          <p:cNvSpPr>
            <a:spLocks noGrp="1"/>
          </p:cNvSpPr>
          <p:nvPr>
            <p:ph type="body" sz="quarter" idx="19"/>
          </p:nvPr>
        </p:nvSpPr>
        <p:spPr>
          <a:xfrm>
            <a:off x="7099086" y="2769251"/>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7394A857-AA89-4316-B546-2C3DF2F9953B}"/>
              </a:ext>
            </a:extLst>
          </p:cNvPr>
          <p:cNvSpPr>
            <a:spLocks noGrp="1"/>
          </p:cNvSpPr>
          <p:nvPr>
            <p:ph type="body" sz="quarter" idx="20"/>
          </p:nvPr>
        </p:nvSpPr>
        <p:spPr>
          <a:xfrm>
            <a:off x="7099085" y="2336374"/>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Tree>
    <p:extLst>
      <p:ext uri="{BB962C8B-B14F-4D97-AF65-F5344CB8AC3E}">
        <p14:creationId xmlns:p14="http://schemas.microsoft.com/office/powerpoint/2010/main" val="169863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Features slide_6">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E07024FD-8DE1-4568-A22E-E88AD56A68C8}"/>
              </a:ext>
            </a:extLst>
          </p:cNvPr>
          <p:cNvSpPr>
            <a:spLocks noGrp="1"/>
          </p:cNvSpPr>
          <p:nvPr>
            <p:ph type="body" sz="quarter" idx="12"/>
          </p:nvPr>
        </p:nvSpPr>
        <p:spPr>
          <a:xfrm>
            <a:off x="7099086" y="1501143"/>
            <a:ext cx="6799579" cy="444947"/>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marL="0" algn="l" defTabSz="731520" rtl="0" eaLnBrk="1" latinLnBrk="0" hangingPunct="1">
              <a:lnSpc>
                <a:spcPct val="90000"/>
              </a:lnSpc>
              <a:spcBef>
                <a:spcPts val="0"/>
              </a:spcBef>
              <a:buNone/>
              <a:defRPr lang="en-US" sz="512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p:ph type="body" sz="quarter" idx="10"/>
          </p:nvPr>
        </p:nvSpPr>
        <p:spPr>
          <a:xfrm>
            <a:off x="731522" y="4373881"/>
            <a:ext cx="4602480" cy="2819400"/>
          </a:xfrm>
        </p:spPr>
        <p:txBody>
          <a:bodyPr/>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6" name="Rectangle 5">
            <a:extLst>
              <a:ext uri="{FF2B5EF4-FFF2-40B4-BE49-F238E27FC236}">
                <a16:creationId xmlns:a16="http://schemas.microsoft.com/office/drawing/2014/main" id="{E643FF89-C1AD-4D9D-92FB-F69733335D90}"/>
              </a:ext>
            </a:extLst>
          </p:cNvPr>
          <p:cNvSpPr/>
          <p:nvPr userDrawn="1"/>
        </p:nvSpPr>
        <p:spPr>
          <a:xfrm rot="16200000">
            <a:off x="2210963" y="3341479"/>
            <a:ext cx="8229600" cy="1546643"/>
          </a:xfrm>
          <a:prstGeom prst="rect">
            <a:avLst/>
          </a:prstGeom>
          <a:gradFill>
            <a:gsLst>
              <a:gs pos="55000">
                <a:schemeClr val="accent2"/>
              </a:gs>
              <a:gs pos="45000">
                <a:schemeClr val="accent2"/>
              </a:gs>
              <a:gs pos="15000">
                <a:schemeClr val="accent3"/>
              </a:gs>
              <a:gs pos="85000">
                <a:schemeClr val="accent1"/>
              </a:gs>
            </a:gsLst>
            <a:lin ang="0" scaled="0"/>
          </a:gra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Oval 6">
            <a:extLst>
              <a:ext uri="{FF2B5EF4-FFF2-40B4-BE49-F238E27FC236}">
                <a16:creationId xmlns:a16="http://schemas.microsoft.com/office/drawing/2014/main" id="{CCB5CC1B-3774-4FC1-988F-F26F5A4E57D9}"/>
              </a:ext>
            </a:extLst>
          </p:cNvPr>
          <p:cNvSpPr/>
          <p:nvPr userDrawn="1"/>
        </p:nvSpPr>
        <p:spPr>
          <a:xfrm>
            <a:off x="5886851" y="1068264"/>
            <a:ext cx="877824" cy="877824"/>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8" name="Oval 7">
            <a:extLst>
              <a:ext uri="{FF2B5EF4-FFF2-40B4-BE49-F238E27FC236}">
                <a16:creationId xmlns:a16="http://schemas.microsoft.com/office/drawing/2014/main" id="{AC6DD706-AA44-4FDD-9429-122708671E07}"/>
              </a:ext>
            </a:extLst>
          </p:cNvPr>
          <p:cNvSpPr/>
          <p:nvPr userDrawn="1"/>
        </p:nvSpPr>
        <p:spPr>
          <a:xfrm>
            <a:off x="5886851" y="3153733"/>
            <a:ext cx="877824" cy="877824"/>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9" name="Oval 8">
            <a:extLst>
              <a:ext uri="{FF2B5EF4-FFF2-40B4-BE49-F238E27FC236}">
                <a16:creationId xmlns:a16="http://schemas.microsoft.com/office/drawing/2014/main" id="{699DED7E-93E2-446E-A829-1A7A8F4256C7}"/>
              </a:ext>
            </a:extLst>
          </p:cNvPr>
          <p:cNvSpPr/>
          <p:nvPr userDrawn="1"/>
        </p:nvSpPr>
        <p:spPr>
          <a:xfrm>
            <a:off x="5886851" y="4196467"/>
            <a:ext cx="877824" cy="877824"/>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0" name="Oval 9">
            <a:extLst>
              <a:ext uri="{FF2B5EF4-FFF2-40B4-BE49-F238E27FC236}">
                <a16:creationId xmlns:a16="http://schemas.microsoft.com/office/drawing/2014/main" id="{AF4225ED-67A1-4B74-91DF-FC9F49C9130A}"/>
              </a:ext>
            </a:extLst>
          </p:cNvPr>
          <p:cNvSpPr/>
          <p:nvPr userDrawn="1"/>
        </p:nvSpPr>
        <p:spPr>
          <a:xfrm>
            <a:off x="5886851" y="5239202"/>
            <a:ext cx="877824" cy="877824"/>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EBF2FF24-4ED1-4DEB-9797-5CDAF495F5CD}"/>
              </a:ext>
            </a:extLst>
          </p:cNvPr>
          <p:cNvSpPr/>
          <p:nvPr userDrawn="1"/>
        </p:nvSpPr>
        <p:spPr>
          <a:xfrm>
            <a:off x="5886851" y="6281936"/>
            <a:ext cx="877824" cy="877824"/>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5" name="Text Placeholder 14">
            <a:extLst>
              <a:ext uri="{FF2B5EF4-FFF2-40B4-BE49-F238E27FC236}">
                <a16:creationId xmlns:a16="http://schemas.microsoft.com/office/drawing/2014/main" id="{30BCCDBB-7981-41C3-BB48-1665E4084DD9}"/>
              </a:ext>
            </a:extLst>
          </p:cNvPr>
          <p:cNvSpPr>
            <a:spLocks noGrp="1"/>
          </p:cNvSpPr>
          <p:nvPr>
            <p:ph type="body" sz="quarter" idx="11"/>
          </p:nvPr>
        </p:nvSpPr>
        <p:spPr>
          <a:xfrm>
            <a:off x="7099085" y="1068265"/>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2" name="Text Placeholder 16">
            <a:extLst>
              <a:ext uri="{FF2B5EF4-FFF2-40B4-BE49-F238E27FC236}">
                <a16:creationId xmlns:a16="http://schemas.microsoft.com/office/drawing/2014/main" id="{8C34FB47-767C-4F7E-9EF0-4D2C8B33FDA3}"/>
              </a:ext>
            </a:extLst>
          </p:cNvPr>
          <p:cNvSpPr>
            <a:spLocks noGrp="1"/>
          </p:cNvSpPr>
          <p:nvPr>
            <p:ph type="body" sz="quarter" idx="13"/>
          </p:nvPr>
        </p:nvSpPr>
        <p:spPr>
          <a:xfrm>
            <a:off x="7099086" y="6720022"/>
            <a:ext cx="6799579" cy="438912"/>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3" name="Text Placeholder 14">
            <a:extLst>
              <a:ext uri="{FF2B5EF4-FFF2-40B4-BE49-F238E27FC236}">
                <a16:creationId xmlns:a16="http://schemas.microsoft.com/office/drawing/2014/main" id="{3D241DF9-5CDD-40C5-80FF-C6FF44465639}"/>
              </a:ext>
            </a:extLst>
          </p:cNvPr>
          <p:cNvSpPr>
            <a:spLocks noGrp="1"/>
          </p:cNvSpPr>
          <p:nvPr>
            <p:ph type="body" sz="quarter" idx="14"/>
          </p:nvPr>
        </p:nvSpPr>
        <p:spPr>
          <a:xfrm>
            <a:off x="7099085" y="6287147"/>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E31F218A-0F33-4F51-9BFC-32D83C1858B1}"/>
              </a:ext>
            </a:extLst>
          </p:cNvPr>
          <p:cNvSpPr>
            <a:spLocks noGrp="1"/>
          </p:cNvSpPr>
          <p:nvPr>
            <p:ph type="body" sz="quarter" idx="15"/>
          </p:nvPr>
        </p:nvSpPr>
        <p:spPr>
          <a:xfrm>
            <a:off x="7099086" y="4635379"/>
            <a:ext cx="6799579" cy="438912"/>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1CCAB414-0CCA-483B-BE67-AEEFCFD00D01}"/>
              </a:ext>
            </a:extLst>
          </p:cNvPr>
          <p:cNvSpPr>
            <a:spLocks noGrp="1"/>
          </p:cNvSpPr>
          <p:nvPr>
            <p:ph type="body" sz="quarter" idx="16"/>
          </p:nvPr>
        </p:nvSpPr>
        <p:spPr>
          <a:xfrm>
            <a:off x="7099085" y="4202503"/>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2" name="Text Placeholder 16">
            <a:extLst>
              <a:ext uri="{FF2B5EF4-FFF2-40B4-BE49-F238E27FC236}">
                <a16:creationId xmlns:a16="http://schemas.microsoft.com/office/drawing/2014/main" id="{91B61799-3117-49AE-900B-D080E9D5DFDF}"/>
              </a:ext>
            </a:extLst>
          </p:cNvPr>
          <p:cNvSpPr>
            <a:spLocks noGrp="1"/>
          </p:cNvSpPr>
          <p:nvPr>
            <p:ph type="body" sz="quarter" idx="17"/>
          </p:nvPr>
        </p:nvSpPr>
        <p:spPr>
          <a:xfrm>
            <a:off x="7099086" y="3592645"/>
            <a:ext cx="6799579" cy="438912"/>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3" name="Text Placeholder 14">
            <a:extLst>
              <a:ext uri="{FF2B5EF4-FFF2-40B4-BE49-F238E27FC236}">
                <a16:creationId xmlns:a16="http://schemas.microsoft.com/office/drawing/2014/main" id="{6220B861-5CFA-4E32-9E48-7B9A02D59C7D}"/>
              </a:ext>
            </a:extLst>
          </p:cNvPr>
          <p:cNvSpPr>
            <a:spLocks noGrp="1"/>
          </p:cNvSpPr>
          <p:nvPr>
            <p:ph type="body" sz="quarter" idx="18"/>
          </p:nvPr>
        </p:nvSpPr>
        <p:spPr>
          <a:xfrm>
            <a:off x="7099085" y="3159769"/>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4" name="Text Placeholder 16">
            <a:extLst>
              <a:ext uri="{FF2B5EF4-FFF2-40B4-BE49-F238E27FC236}">
                <a16:creationId xmlns:a16="http://schemas.microsoft.com/office/drawing/2014/main" id="{08774B1E-5A74-4C29-83F0-807AC20AD54F}"/>
              </a:ext>
            </a:extLst>
          </p:cNvPr>
          <p:cNvSpPr>
            <a:spLocks noGrp="1"/>
          </p:cNvSpPr>
          <p:nvPr>
            <p:ph type="body" sz="quarter" idx="19"/>
          </p:nvPr>
        </p:nvSpPr>
        <p:spPr>
          <a:xfrm>
            <a:off x="7099086" y="2551840"/>
            <a:ext cx="6799579" cy="438912"/>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7394A857-AA89-4316-B546-2C3DF2F9953B}"/>
              </a:ext>
            </a:extLst>
          </p:cNvPr>
          <p:cNvSpPr>
            <a:spLocks noGrp="1"/>
          </p:cNvSpPr>
          <p:nvPr>
            <p:ph type="body" sz="quarter" idx="20"/>
          </p:nvPr>
        </p:nvSpPr>
        <p:spPr>
          <a:xfrm>
            <a:off x="7099085" y="2118964"/>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18" name="Oval 17">
            <a:extLst>
              <a:ext uri="{FF2B5EF4-FFF2-40B4-BE49-F238E27FC236}">
                <a16:creationId xmlns:a16="http://schemas.microsoft.com/office/drawing/2014/main" id="{56B4B18E-E81E-4B22-91C3-3ACE136CCF4D}"/>
              </a:ext>
            </a:extLst>
          </p:cNvPr>
          <p:cNvSpPr/>
          <p:nvPr userDrawn="1"/>
        </p:nvSpPr>
        <p:spPr>
          <a:xfrm>
            <a:off x="5886851" y="2110998"/>
            <a:ext cx="877824" cy="877824"/>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37" name="Text Placeholder 16">
            <a:extLst>
              <a:ext uri="{FF2B5EF4-FFF2-40B4-BE49-F238E27FC236}">
                <a16:creationId xmlns:a16="http://schemas.microsoft.com/office/drawing/2014/main" id="{D7FE68BF-8120-4284-BE11-88CE22C8EA82}"/>
              </a:ext>
            </a:extLst>
          </p:cNvPr>
          <p:cNvSpPr>
            <a:spLocks noGrp="1"/>
          </p:cNvSpPr>
          <p:nvPr>
            <p:ph type="body" sz="quarter" idx="21"/>
          </p:nvPr>
        </p:nvSpPr>
        <p:spPr>
          <a:xfrm>
            <a:off x="7099086" y="5678114"/>
            <a:ext cx="6799579" cy="438912"/>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8" name="Text Placeholder 14">
            <a:extLst>
              <a:ext uri="{FF2B5EF4-FFF2-40B4-BE49-F238E27FC236}">
                <a16:creationId xmlns:a16="http://schemas.microsoft.com/office/drawing/2014/main" id="{A7932C47-7D65-49F8-AD9D-A71CECF1B89B}"/>
              </a:ext>
            </a:extLst>
          </p:cNvPr>
          <p:cNvSpPr>
            <a:spLocks noGrp="1"/>
          </p:cNvSpPr>
          <p:nvPr>
            <p:ph type="body" sz="quarter" idx="22"/>
          </p:nvPr>
        </p:nvSpPr>
        <p:spPr>
          <a:xfrm>
            <a:off x="7099085" y="5245238"/>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Tree>
    <p:extLst>
      <p:ext uri="{BB962C8B-B14F-4D97-AF65-F5344CB8AC3E}">
        <p14:creationId xmlns:p14="http://schemas.microsoft.com/office/powerpoint/2010/main" val="369163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Features slide with two features merged">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E07024FD-8DE1-4568-A22E-E88AD56A68C8}"/>
              </a:ext>
            </a:extLst>
          </p:cNvPr>
          <p:cNvSpPr>
            <a:spLocks noGrp="1"/>
          </p:cNvSpPr>
          <p:nvPr>
            <p:ph type="body" sz="quarter" idx="12"/>
          </p:nvPr>
        </p:nvSpPr>
        <p:spPr>
          <a:xfrm>
            <a:off x="7099086" y="1501142"/>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marL="0" algn="l" defTabSz="731520" rtl="0" eaLnBrk="1" latinLnBrk="0" hangingPunct="1">
              <a:lnSpc>
                <a:spcPct val="90000"/>
              </a:lnSpc>
              <a:spcBef>
                <a:spcPts val="0"/>
              </a:spcBef>
              <a:buNone/>
              <a:defRPr lang="en-US" sz="512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p:ph type="body" sz="quarter" idx="10"/>
          </p:nvPr>
        </p:nvSpPr>
        <p:spPr>
          <a:xfrm>
            <a:off x="731522" y="4373881"/>
            <a:ext cx="4602480" cy="2819400"/>
          </a:xfrm>
        </p:spPr>
        <p:txBody>
          <a:bodyPr/>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6" name="Rectangle 5">
            <a:extLst>
              <a:ext uri="{FF2B5EF4-FFF2-40B4-BE49-F238E27FC236}">
                <a16:creationId xmlns:a16="http://schemas.microsoft.com/office/drawing/2014/main" id="{E643FF89-C1AD-4D9D-92FB-F69733335D90}"/>
              </a:ext>
            </a:extLst>
          </p:cNvPr>
          <p:cNvSpPr/>
          <p:nvPr userDrawn="1"/>
        </p:nvSpPr>
        <p:spPr>
          <a:xfrm rot="16200000">
            <a:off x="2210963" y="3341479"/>
            <a:ext cx="8229600" cy="1546643"/>
          </a:xfrm>
          <a:prstGeom prst="rect">
            <a:avLst/>
          </a:prstGeom>
          <a:gradFill>
            <a:gsLst>
              <a:gs pos="55000">
                <a:schemeClr val="accent2"/>
              </a:gs>
              <a:gs pos="45000">
                <a:schemeClr val="accent2"/>
              </a:gs>
              <a:gs pos="15000">
                <a:schemeClr val="accent3"/>
              </a:gs>
              <a:gs pos="85000">
                <a:schemeClr val="accent1"/>
              </a:gs>
            </a:gsLst>
            <a:lin ang="0" scaled="0"/>
          </a:gra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Oval 6">
            <a:extLst>
              <a:ext uri="{FF2B5EF4-FFF2-40B4-BE49-F238E27FC236}">
                <a16:creationId xmlns:a16="http://schemas.microsoft.com/office/drawing/2014/main" id="{CCB5CC1B-3774-4FC1-988F-F26F5A4E57D9}"/>
              </a:ext>
            </a:extLst>
          </p:cNvPr>
          <p:cNvSpPr/>
          <p:nvPr userDrawn="1"/>
        </p:nvSpPr>
        <p:spPr>
          <a:xfrm>
            <a:off x="5832279" y="1068265"/>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8" name="Oval 7">
            <a:extLst>
              <a:ext uri="{FF2B5EF4-FFF2-40B4-BE49-F238E27FC236}">
                <a16:creationId xmlns:a16="http://schemas.microsoft.com/office/drawing/2014/main" id="{AC6DD706-AA44-4FDD-9429-122708671E07}"/>
              </a:ext>
            </a:extLst>
          </p:cNvPr>
          <p:cNvSpPr/>
          <p:nvPr userDrawn="1"/>
        </p:nvSpPr>
        <p:spPr>
          <a:xfrm>
            <a:off x="5832279" y="2344790"/>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9" name="Oval 8">
            <a:extLst>
              <a:ext uri="{FF2B5EF4-FFF2-40B4-BE49-F238E27FC236}">
                <a16:creationId xmlns:a16="http://schemas.microsoft.com/office/drawing/2014/main" id="{699DED7E-93E2-446E-A829-1A7A8F4256C7}"/>
              </a:ext>
            </a:extLst>
          </p:cNvPr>
          <p:cNvSpPr/>
          <p:nvPr userDrawn="1"/>
        </p:nvSpPr>
        <p:spPr>
          <a:xfrm>
            <a:off x="5832279" y="3621315"/>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Rectangle: Rounded Corners 10">
            <a:extLst>
              <a:ext uri="{FF2B5EF4-FFF2-40B4-BE49-F238E27FC236}">
                <a16:creationId xmlns:a16="http://schemas.microsoft.com/office/drawing/2014/main" id="{EBF2FF24-4ED1-4DEB-9797-5CDAF495F5CD}"/>
              </a:ext>
            </a:extLst>
          </p:cNvPr>
          <p:cNvSpPr/>
          <p:nvPr userDrawn="1"/>
        </p:nvSpPr>
        <p:spPr>
          <a:xfrm>
            <a:off x="5832279" y="4897839"/>
            <a:ext cx="986971" cy="2263496"/>
          </a:xfrm>
          <a:prstGeom prst="roundRect">
            <a:avLst>
              <a:gd name="adj" fmla="val 50000"/>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5" name="Text Placeholder 14">
            <a:extLst>
              <a:ext uri="{FF2B5EF4-FFF2-40B4-BE49-F238E27FC236}">
                <a16:creationId xmlns:a16="http://schemas.microsoft.com/office/drawing/2014/main" id="{30BCCDBB-7981-41C3-BB48-1665E4084DD9}"/>
              </a:ext>
            </a:extLst>
          </p:cNvPr>
          <p:cNvSpPr>
            <a:spLocks noGrp="1"/>
          </p:cNvSpPr>
          <p:nvPr>
            <p:ph type="body" sz="quarter" idx="11"/>
          </p:nvPr>
        </p:nvSpPr>
        <p:spPr>
          <a:xfrm>
            <a:off x="7099085" y="1068265"/>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E31F218A-0F33-4F51-9BFC-32D83C1858B1}"/>
              </a:ext>
            </a:extLst>
          </p:cNvPr>
          <p:cNvSpPr>
            <a:spLocks noGrp="1"/>
          </p:cNvSpPr>
          <p:nvPr>
            <p:ph type="body" sz="quarter" idx="15"/>
          </p:nvPr>
        </p:nvSpPr>
        <p:spPr>
          <a:xfrm>
            <a:off x="7099086" y="5330716"/>
            <a:ext cx="6799579" cy="1830619"/>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1CCAB414-0CCA-483B-BE67-AEEFCFD00D01}"/>
              </a:ext>
            </a:extLst>
          </p:cNvPr>
          <p:cNvSpPr>
            <a:spLocks noGrp="1"/>
          </p:cNvSpPr>
          <p:nvPr>
            <p:ph type="body" sz="quarter" idx="16"/>
          </p:nvPr>
        </p:nvSpPr>
        <p:spPr>
          <a:xfrm>
            <a:off x="7099085" y="4897839"/>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2" name="Text Placeholder 16">
            <a:extLst>
              <a:ext uri="{FF2B5EF4-FFF2-40B4-BE49-F238E27FC236}">
                <a16:creationId xmlns:a16="http://schemas.microsoft.com/office/drawing/2014/main" id="{91B61799-3117-49AE-900B-D080E9D5DFDF}"/>
              </a:ext>
            </a:extLst>
          </p:cNvPr>
          <p:cNvSpPr>
            <a:spLocks noGrp="1"/>
          </p:cNvSpPr>
          <p:nvPr>
            <p:ph type="body" sz="quarter" idx="17"/>
          </p:nvPr>
        </p:nvSpPr>
        <p:spPr>
          <a:xfrm>
            <a:off x="7099086" y="4054191"/>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3" name="Text Placeholder 14">
            <a:extLst>
              <a:ext uri="{FF2B5EF4-FFF2-40B4-BE49-F238E27FC236}">
                <a16:creationId xmlns:a16="http://schemas.microsoft.com/office/drawing/2014/main" id="{6220B861-5CFA-4E32-9E48-7B9A02D59C7D}"/>
              </a:ext>
            </a:extLst>
          </p:cNvPr>
          <p:cNvSpPr>
            <a:spLocks noGrp="1"/>
          </p:cNvSpPr>
          <p:nvPr>
            <p:ph type="body" sz="quarter" idx="18"/>
          </p:nvPr>
        </p:nvSpPr>
        <p:spPr>
          <a:xfrm>
            <a:off x="7099085" y="3621315"/>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4" name="Text Placeholder 16">
            <a:extLst>
              <a:ext uri="{FF2B5EF4-FFF2-40B4-BE49-F238E27FC236}">
                <a16:creationId xmlns:a16="http://schemas.microsoft.com/office/drawing/2014/main" id="{08774B1E-5A74-4C29-83F0-807AC20AD54F}"/>
              </a:ext>
            </a:extLst>
          </p:cNvPr>
          <p:cNvSpPr>
            <a:spLocks noGrp="1"/>
          </p:cNvSpPr>
          <p:nvPr>
            <p:ph type="body" sz="quarter" idx="19"/>
          </p:nvPr>
        </p:nvSpPr>
        <p:spPr>
          <a:xfrm>
            <a:off x="7099086" y="2769251"/>
            <a:ext cx="679957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7394A857-AA89-4316-B546-2C3DF2F9953B}"/>
              </a:ext>
            </a:extLst>
          </p:cNvPr>
          <p:cNvSpPr>
            <a:spLocks noGrp="1"/>
          </p:cNvSpPr>
          <p:nvPr>
            <p:ph type="body" sz="quarter" idx="20"/>
          </p:nvPr>
        </p:nvSpPr>
        <p:spPr>
          <a:xfrm>
            <a:off x="7099085" y="2336374"/>
            <a:ext cx="679979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Tree>
    <p:extLst>
      <p:ext uri="{BB962C8B-B14F-4D97-AF65-F5344CB8AC3E}">
        <p14:creationId xmlns:p14="http://schemas.microsoft.com/office/powerpoint/2010/main" val="296442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Features slide arc_3">
    <p:spTree>
      <p:nvGrpSpPr>
        <p:cNvPr id="1" name=""/>
        <p:cNvGrpSpPr/>
        <p:nvPr/>
      </p:nvGrpSpPr>
      <p:grpSpPr>
        <a:xfrm>
          <a:off x="0" y="0"/>
          <a:ext cx="0" cy="0"/>
          <a:chOff x="0" y="0"/>
          <a:chExt cx="0" cy="0"/>
        </a:xfrm>
      </p:grpSpPr>
      <p:sp>
        <p:nvSpPr>
          <p:cNvPr id="117" name="Text Placeholder 116">
            <a:extLst>
              <a:ext uri="{FF2B5EF4-FFF2-40B4-BE49-F238E27FC236}">
                <a16:creationId xmlns:a16="http://schemas.microsoft.com/office/drawing/2014/main" id="{B706FACE-61A5-4A81-AF93-DAA88B4519D1}"/>
              </a:ext>
            </a:extLst>
          </p:cNvPr>
          <p:cNvSpPr>
            <a:spLocks noGrp="1"/>
          </p:cNvSpPr>
          <p:nvPr>
            <p:ph type="body" sz="quarter" idx="11"/>
          </p:nvPr>
        </p:nvSpPr>
        <p:spPr>
          <a:xfrm>
            <a:off x="4437888" y="0"/>
            <a:ext cx="10192512" cy="2142314"/>
          </a:xfrm>
          <a:custGeom>
            <a:avLst/>
            <a:gdLst>
              <a:gd name="connsiteX0" fmla="*/ 0 w 6370320"/>
              <a:gd name="connsiteY0" fmla="*/ 0 h 1338946"/>
              <a:gd name="connsiteX1" fmla="*/ 6370320 w 6370320"/>
              <a:gd name="connsiteY1" fmla="*/ 0 h 1338946"/>
              <a:gd name="connsiteX2" fmla="*/ 6370320 w 6370320"/>
              <a:gd name="connsiteY2" fmla="*/ 1338946 h 1338946"/>
              <a:gd name="connsiteX3" fmla="*/ 1184173 w 6370320"/>
              <a:gd name="connsiteY3" fmla="*/ 1338946 h 1338946"/>
              <a:gd name="connsiteX4" fmla="*/ 1129501 w 6370320"/>
              <a:gd name="connsiteY4" fmla="*/ 1221187 h 1338946"/>
              <a:gd name="connsiteX5" fmla="*/ 116302 w 6370320"/>
              <a:gd name="connsiteY5" fmla="*/ 75039 h 1338946"/>
              <a:gd name="connsiteX6" fmla="*/ 0 w 6370320"/>
              <a:gd name="connsiteY6" fmla="*/ 2209 h 133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70320" h="1338946">
                <a:moveTo>
                  <a:pt x="0" y="0"/>
                </a:moveTo>
                <a:lnTo>
                  <a:pt x="6370320" y="0"/>
                </a:lnTo>
                <a:lnTo>
                  <a:pt x="6370320" y="1338946"/>
                </a:lnTo>
                <a:lnTo>
                  <a:pt x="1184173" y="1338946"/>
                </a:lnTo>
                <a:lnTo>
                  <a:pt x="1129501" y="1221187"/>
                </a:lnTo>
                <a:cubicBezTo>
                  <a:pt x="895522" y="757508"/>
                  <a:pt x="544838" y="362900"/>
                  <a:pt x="116302" y="75039"/>
                </a:cubicBezTo>
                <a:lnTo>
                  <a:pt x="0" y="2209"/>
                </a:lnTo>
                <a:close/>
              </a:path>
            </a:pathLst>
          </a:custGeom>
          <a:solidFill>
            <a:schemeClr val="bg1">
              <a:lumMod val="90000"/>
              <a:lumOff val="10000"/>
            </a:schemeClr>
          </a:solidFill>
        </p:spPr>
        <p:txBody>
          <a:bodyPr wrap="square" lIns="1828800" rIns="548640" anchor="ctr" anchorCtr="0">
            <a:noAutofit/>
          </a:bodyPr>
          <a:lstStyle>
            <a:lvl1pPr>
              <a:defRPr lang="en-US" sz="2560" dirty="0" smtClean="0">
                <a:cs typeface="+mn-cs"/>
              </a:defRPr>
            </a:lvl1pPr>
          </a:lstStyle>
          <a:p>
            <a:pPr lvl="0"/>
            <a:r>
              <a:rPr lang="en-US" dirty="0"/>
              <a:t>Click to edit Master text styles</a:t>
            </a:r>
          </a:p>
        </p:txBody>
      </p:sp>
      <p:sp>
        <p:nvSpPr>
          <p:cNvPr id="113" name="Text Placeholder 20">
            <a:extLst>
              <a:ext uri="{FF2B5EF4-FFF2-40B4-BE49-F238E27FC236}">
                <a16:creationId xmlns:a16="http://schemas.microsoft.com/office/drawing/2014/main" id="{475702AE-5A90-4E33-B877-E8C3F920BC7A}"/>
              </a:ext>
            </a:extLst>
          </p:cNvPr>
          <p:cNvSpPr>
            <a:spLocks noGrp="1"/>
          </p:cNvSpPr>
          <p:nvPr>
            <p:ph type="body" sz="quarter" idx="14"/>
          </p:nvPr>
        </p:nvSpPr>
        <p:spPr>
          <a:xfrm>
            <a:off x="6719232" y="5730238"/>
            <a:ext cx="7309318" cy="1463040"/>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112" name="Text Placeholder 20">
            <a:extLst>
              <a:ext uri="{FF2B5EF4-FFF2-40B4-BE49-F238E27FC236}">
                <a16:creationId xmlns:a16="http://schemas.microsoft.com/office/drawing/2014/main" id="{3729A811-0F76-4D4D-8991-455D3CBCFA7D}"/>
              </a:ext>
            </a:extLst>
          </p:cNvPr>
          <p:cNvSpPr>
            <a:spLocks noGrp="1"/>
          </p:cNvSpPr>
          <p:nvPr>
            <p:ph type="body" sz="quarter" idx="13"/>
          </p:nvPr>
        </p:nvSpPr>
        <p:spPr>
          <a:xfrm>
            <a:off x="7225414" y="4037514"/>
            <a:ext cx="6803136" cy="1463040"/>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21" name="Text Placeholder 20">
            <a:extLst>
              <a:ext uri="{FF2B5EF4-FFF2-40B4-BE49-F238E27FC236}">
                <a16:creationId xmlns:a16="http://schemas.microsoft.com/office/drawing/2014/main" id="{7645135C-9BB2-4971-9A6C-D9DC44040E9D}"/>
              </a:ext>
            </a:extLst>
          </p:cNvPr>
          <p:cNvSpPr>
            <a:spLocks noGrp="1"/>
          </p:cNvSpPr>
          <p:nvPr>
            <p:ph type="body" sz="quarter" idx="12"/>
          </p:nvPr>
        </p:nvSpPr>
        <p:spPr>
          <a:xfrm>
            <a:off x="7102572" y="2344789"/>
            <a:ext cx="6925976" cy="1463040"/>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43" name="Oval 42">
            <a:extLst>
              <a:ext uri="{FF2B5EF4-FFF2-40B4-BE49-F238E27FC236}">
                <a16:creationId xmlns:a16="http://schemas.microsoft.com/office/drawing/2014/main" id="{FB8CCB04-25AE-4113-8B2F-40819BD6885A}"/>
              </a:ext>
            </a:extLst>
          </p:cNvPr>
          <p:cNvSpPr/>
          <p:nvPr/>
        </p:nvSpPr>
        <p:spPr>
          <a:xfrm>
            <a:off x="6127422" y="2582825"/>
            <a:ext cx="986971" cy="986971"/>
          </a:xfrm>
          <a:prstGeom prst="ellipse">
            <a:avLst/>
          </a:prstGeom>
          <a:solidFill>
            <a:schemeClr val="bg2"/>
          </a:solidFill>
          <a:ln w="28575">
            <a:gradFill>
              <a:gsLst>
                <a:gs pos="0">
                  <a:srgbClr val="FFB500"/>
                </a:gs>
                <a:gs pos="100000">
                  <a:srgbClr val="FF9F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7" name="Oval 76">
            <a:extLst>
              <a:ext uri="{FF2B5EF4-FFF2-40B4-BE49-F238E27FC236}">
                <a16:creationId xmlns:a16="http://schemas.microsoft.com/office/drawing/2014/main" id="{76870521-EB74-4AB9-8276-88A80A391BF7}"/>
              </a:ext>
            </a:extLst>
          </p:cNvPr>
          <p:cNvSpPr/>
          <p:nvPr/>
        </p:nvSpPr>
        <p:spPr>
          <a:xfrm>
            <a:off x="6225745" y="4275550"/>
            <a:ext cx="986971" cy="986971"/>
          </a:xfrm>
          <a:prstGeom prst="ellipse">
            <a:avLst/>
          </a:prstGeom>
          <a:solidFill>
            <a:schemeClr val="bg2"/>
          </a:solidFill>
          <a:ln w="28575">
            <a:gradFill>
              <a:gsLst>
                <a:gs pos="0">
                  <a:srgbClr val="FF9900"/>
                </a:gs>
                <a:gs pos="100000">
                  <a:srgbClr val="FF7F22"/>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91" name="Oval 90">
            <a:extLst>
              <a:ext uri="{FF2B5EF4-FFF2-40B4-BE49-F238E27FC236}">
                <a16:creationId xmlns:a16="http://schemas.microsoft.com/office/drawing/2014/main" id="{FF98F01D-57F0-434E-957B-2FF8D93E3EC2}"/>
              </a:ext>
            </a:extLst>
          </p:cNvPr>
          <p:cNvSpPr/>
          <p:nvPr userDrawn="1"/>
        </p:nvSpPr>
        <p:spPr>
          <a:xfrm rot="1257466">
            <a:off x="5732259" y="5968275"/>
            <a:ext cx="986971" cy="986971"/>
          </a:xfrm>
          <a:prstGeom prst="ellipse">
            <a:avLst/>
          </a:prstGeom>
          <a:solidFill>
            <a:schemeClr val="bg2"/>
          </a:solidFill>
          <a:ln w="28575">
            <a:gradFill>
              <a:gsLst>
                <a:gs pos="0">
                  <a:srgbClr val="FF6E38"/>
                </a:gs>
                <a:gs pos="100000">
                  <a:srgbClr val="FF4B6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3" name="Title Placeholder 1">
            <a:extLst>
              <a:ext uri="{FF2B5EF4-FFF2-40B4-BE49-F238E27FC236}">
                <a16:creationId xmlns:a16="http://schemas.microsoft.com/office/drawing/2014/main" id="{76CB2A42-BFAB-4D2F-BCCD-5492D3042B65}"/>
              </a:ext>
            </a:extLst>
          </p:cNvPr>
          <p:cNvSpPr>
            <a:spLocks noGrp="1"/>
          </p:cNvSpPr>
          <p:nvPr userDrawn="1">
            <p:ph type="title"/>
          </p:nvPr>
        </p:nvSpPr>
        <p:spPr>
          <a:xfrm>
            <a:off x="731521" y="4373880"/>
            <a:ext cx="5348842" cy="1713408"/>
          </a:xfrm>
          <a:prstGeom prst="rect">
            <a:avLst/>
          </a:prstGeom>
        </p:spPr>
        <p:txBody>
          <a:bodyPr vert="horz" lIns="0" tIns="0" rIns="182880" bIns="0" rtlCol="0" anchor="t" anchorCtr="0">
            <a:noAutofit/>
          </a:bodyPr>
          <a:lstStyle>
            <a:lvl1pPr marL="0" algn="l" defTabSz="731520" rtl="0" eaLnBrk="1" latinLnBrk="0" hangingPunct="1">
              <a:lnSpc>
                <a:spcPct val="90000"/>
              </a:lnSpc>
              <a:spcBef>
                <a:spcPts val="0"/>
              </a:spcBef>
              <a:buNone/>
              <a:defRPr lang="en-US" sz="384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userDrawn="1">
            <p:ph type="body" sz="quarter" idx="10"/>
          </p:nvPr>
        </p:nvSpPr>
        <p:spPr>
          <a:xfrm>
            <a:off x="731521" y="1615442"/>
            <a:ext cx="5348843" cy="2499360"/>
          </a:xfrm>
        </p:spPr>
        <p:txBody>
          <a:bodyPr rIns="182880" anchor="b" anchorCtr="0"/>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118" name="Rectangle: Top Corners Rounded 117">
            <a:extLst>
              <a:ext uri="{FF2B5EF4-FFF2-40B4-BE49-F238E27FC236}">
                <a16:creationId xmlns:a16="http://schemas.microsoft.com/office/drawing/2014/main" id="{EBC590EE-EDD3-4725-B200-1CE45176750F}"/>
              </a:ext>
            </a:extLst>
          </p:cNvPr>
          <p:cNvSpPr/>
          <p:nvPr userDrawn="1"/>
        </p:nvSpPr>
        <p:spPr>
          <a:xfrm rot="16200000" flipV="1">
            <a:off x="1989325" y="4208269"/>
            <a:ext cx="995683" cy="4974336"/>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731520" rtlCol="0" anchor="ctr"/>
          <a:lstStyle/>
          <a:p>
            <a:endParaRPr lang="en-US" sz="1600" b="1" dirty="0">
              <a:solidFill>
                <a:schemeClr val="bg1"/>
              </a:solidFill>
            </a:endParaRPr>
          </a:p>
        </p:txBody>
      </p:sp>
      <p:sp>
        <p:nvSpPr>
          <p:cNvPr id="119" name="Text Placeholder 18">
            <a:extLst>
              <a:ext uri="{FF2B5EF4-FFF2-40B4-BE49-F238E27FC236}">
                <a16:creationId xmlns:a16="http://schemas.microsoft.com/office/drawing/2014/main" id="{75C1C402-65B0-437C-8CC8-5791E655165D}"/>
              </a:ext>
            </a:extLst>
          </p:cNvPr>
          <p:cNvSpPr>
            <a:spLocks noGrp="1"/>
          </p:cNvSpPr>
          <p:nvPr>
            <p:ph type="body" sz="quarter" idx="16"/>
          </p:nvPr>
        </p:nvSpPr>
        <p:spPr>
          <a:xfrm>
            <a:off x="731521" y="6396987"/>
            <a:ext cx="4008120" cy="596899"/>
          </a:xfrm>
        </p:spPr>
        <p:txBody>
          <a:bodyPr rIns="18288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1465898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 Icons">
    <p:bg>
      <p:bgRef idx="1001">
        <a:schemeClr val="bg1"/>
      </p:bgRef>
    </p:bg>
    <p:spTree>
      <p:nvGrpSpPr>
        <p:cNvPr id="1" name=""/>
        <p:cNvGrpSpPr/>
        <p:nvPr/>
      </p:nvGrpSpPr>
      <p:grpSpPr>
        <a:xfrm>
          <a:off x="0" y="0"/>
          <a:ext cx="0" cy="0"/>
          <a:chOff x="0" y="0"/>
          <a:chExt cx="0" cy="0"/>
        </a:xfrm>
      </p:grpSpPr>
      <p:sp>
        <p:nvSpPr>
          <p:cNvPr id="4" name="Picture Placeholder 3"/>
          <p:cNvSpPr>
            <a:spLocks noGrp="1" noChangeAspect="1"/>
          </p:cNvSpPr>
          <p:nvPr>
            <p:ph type="pic" sz="quarter" idx="10"/>
          </p:nvPr>
        </p:nvSpPr>
        <p:spPr>
          <a:xfrm>
            <a:off x="1332614" y="2414318"/>
            <a:ext cx="1828800" cy="1700482"/>
          </a:xfrm>
        </p:spPr>
        <p:txBody>
          <a:bodyPr lIns="0" tIns="0" rIns="0" bIns="0"/>
          <a:lstStyle>
            <a:lvl1pPr algn="ctr">
              <a:defRPr sz="2000"/>
            </a:lvl1pPr>
          </a:lstStyle>
          <a:p>
            <a:r>
              <a:rPr lang="en-US" dirty="0"/>
              <a:t>Click icon to add picture</a:t>
            </a:r>
          </a:p>
        </p:txBody>
      </p:sp>
      <p:sp>
        <p:nvSpPr>
          <p:cNvPr id="5" name="Picture Placeholder 3"/>
          <p:cNvSpPr>
            <a:spLocks noGrp="1" noChangeAspect="1"/>
          </p:cNvSpPr>
          <p:nvPr>
            <p:ph type="pic" sz="quarter" idx="11"/>
          </p:nvPr>
        </p:nvSpPr>
        <p:spPr>
          <a:xfrm>
            <a:off x="3866707" y="2414318"/>
            <a:ext cx="1828800" cy="1700482"/>
          </a:xfrm>
        </p:spPr>
        <p:txBody>
          <a:bodyPr lIns="0" tIns="0" rIns="0" bIns="0"/>
          <a:lstStyle>
            <a:lvl1pPr algn="ctr">
              <a:defRPr sz="2000"/>
            </a:lvl1pPr>
          </a:lstStyle>
          <a:p>
            <a:r>
              <a:rPr lang="en-US" dirty="0"/>
              <a:t>Click icon to add picture</a:t>
            </a:r>
          </a:p>
        </p:txBody>
      </p:sp>
      <p:sp>
        <p:nvSpPr>
          <p:cNvPr id="6" name="Picture Placeholder 3"/>
          <p:cNvSpPr>
            <a:spLocks noGrp="1" noChangeAspect="1"/>
          </p:cNvSpPr>
          <p:nvPr>
            <p:ph type="pic" sz="quarter" idx="12"/>
          </p:nvPr>
        </p:nvSpPr>
        <p:spPr>
          <a:xfrm>
            <a:off x="6400800" y="2414318"/>
            <a:ext cx="1828800" cy="1700482"/>
          </a:xfrm>
        </p:spPr>
        <p:txBody>
          <a:bodyPr lIns="0" tIns="0" rIns="0" bIns="0"/>
          <a:lstStyle>
            <a:lvl1pPr algn="ctr">
              <a:defRPr sz="2000"/>
            </a:lvl1pPr>
          </a:lstStyle>
          <a:p>
            <a:r>
              <a:rPr lang="en-US" dirty="0"/>
              <a:t>Click icon to add picture</a:t>
            </a:r>
          </a:p>
        </p:txBody>
      </p:sp>
      <p:sp>
        <p:nvSpPr>
          <p:cNvPr id="7" name="Picture Placeholder 3"/>
          <p:cNvSpPr>
            <a:spLocks noGrp="1" noChangeAspect="1"/>
          </p:cNvSpPr>
          <p:nvPr>
            <p:ph type="pic" sz="quarter" idx="13"/>
          </p:nvPr>
        </p:nvSpPr>
        <p:spPr>
          <a:xfrm>
            <a:off x="8934893" y="2414318"/>
            <a:ext cx="1828800" cy="1700482"/>
          </a:xfrm>
        </p:spPr>
        <p:txBody>
          <a:bodyPr lIns="0" tIns="0" rIns="0" bIns="0"/>
          <a:lstStyle>
            <a:lvl1pPr algn="ctr">
              <a:defRPr sz="2000"/>
            </a:lvl1pPr>
          </a:lstStyle>
          <a:p>
            <a:r>
              <a:rPr lang="en-US" dirty="0"/>
              <a:t>Click icon to add picture</a:t>
            </a:r>
          </a:p>
        </p:txBody>
      </p:sp>
      <p:sp>
        <p:nvSpPr>
          <p:cNvPr id="8" name="Picture Placeholder 3"/>
          <p:cNvSpPr>
            <a:spLocks noGrp="1" noChangeAspect="1"/>
          </p:cNvSpPr>
          <p:nvPr>
            <p:ph type="pic" sz="quarter" idx="14"/>
          </p:nvPr>
        </p:nvSpPr>
        <p:spPr>
          <a:xfrm>
            <a:off x="11468986" y="2414318"/>
            <a:ext cx="1828800" cy="1700482"/>
          </a:xfrm>
        </p:spPr>
        <p:txBody>
          <a:bodyPr lIns="0" tIns="0" rIns="0" bIns="0"/>
          <a:lstStyle>
            <a:lvl1pPr algn="ctr">
              <a:defRPr sz="2000"/>
            </a:lvl1pPr>
          </a:lstStyle>
          <a:p>
            <a:r>
              <a:rPr lang="en-US" dirty="0"/>
              <a:t>Click icon to add picture</a:t>
            </a:r>
          </a:p>
        </p:txBody>
      </p:sp>
      <p:sp>
        <p:nvSpPr>
          <p:cNvPr id="10" name="Text Placeholder 9"/>
          <p:cNvSpPr>
            <a:spLocks noGrp="1"/>
          </p:cNvSpPr>
          <p:nvPr>
            <p:ph type="body" sz="quarter" idx="15" hasCustomPrompt="1"/>
          </p:nvPr>
        </p:nvSpPr>
        <p:spPr>
          <a:xfrm>
            <a:off x="1331913"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1" name="Text Placeholder 9"/>
          <p:cNvSpPr>
            <a:spLocks noGrp="1"/>
          </p:cNvSpPr>
          <p:nvPr>
            <p:ph type="body" sz="quarter" idx="16" hasCustomPrompt="1"/>
          </p:nvPr>
        </p:nvSpPr>
        <p:spPr>
          <a:xfrm>
            <a:off x="3866707"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2" name="Text Placeholder 9"/>
          <p:cNvSpPr>
            <a:spLocks noGrp="1"/>
          </p:cNvSpPr>
          <p:nvPr>
            <p:ph type="body" sz="quarter" idx="17" hasCustomPrompt="1"/>
          </p:nvPr>
        </p:nvSpPr>
        <p:spPr>
          <a:xfrm>
            <a:off x="6401501"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3" name="Text Placeholder 9"/>
          <p:cNvSpPr>
            <a:spLocks noGrp="1"/>
          </p:cNvSpPr>
          <p:nvPr>
            <p:ph type="body" sz="quarter" idx="18" hasCustomPrompt="1"/>
          </p:nvPr>
        </p:nvSpPr>
        <p:spPr>
          <a:xfrm>
            <a:off x="8936295"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4" name="Text Placeholder 9"/>
          <p:cNvSpPr>
            <a:spLocks noGrp="1"/>
          </p:cNvSpPr>
          <p:nvPr>
            <p:ph type="body" sz="quarter" idx="19" hasCustomPrompt="1"/>
          </p:nvPr>
        </p:nvSpPr>
        <p:spPr>
          <a:xfrm>
            <a:off x="11471089" y="4114800"/>
            <a:ext cx="1828800" cy="387798"/>
          </a:xfrm>
        </p:spPr>
        <p:txBody>
          <a:bodyPr lIns="0" tIns="0" rIns="0" bIns="0">
            <a:spAutoFit/>
          </a:bodyPr>
          <a:lstStyle>
            <a:lvl1pPr algn="l">
              <a:spcBef>
                <a:spcPts val="0"/>
              </a:spcBef>
              <a:defRPr sz="2800" b="0" i="0">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dirty="0"/>
              <a:t>Label</a:t>
            </a:r>
          </a:p>
        </p:txBody>
      </p:sp>
      <p:sp>
        <p:nvSpPr>
          <p:cNvPr id="15" name="Text Placeholder 9"/>
          <p:cNvSpPr>
            <a:spLocks noGrp="1"/>
          </p:cNvSpPr>
          <p:nvPr>
            <p:ph type="body" sz="quarter" idx="20" hasCustomPrompt="1"/>
          </p:nvPr>
        </p:nvSpPr>
        <p:spPr>
          <a:xfrm>
            <a:off x="1331913" y="5022111"/>
            <a:ext cx="1828800" cy="276999"/>
          </a:xfrm>
        </p:spPr>
        <p:txBody>
          <a:bodyPr lIns="0" tIns="0" rIns="0" bIns="0">
            <a:spAutoFit/>
          </a:bodyPr>
          <a:lstStyle>
            <a:lvl1pPr algn="l">
              <a:spcBef>
                <a:spcPts val="0"/>
              </a:spcBef>
              <a:spcAft>
                <a:spcPts val="600"/>
              </a:spcAft>
              <a:defRPr sz="2000">
                <a:solidFill>
                  <a:schemeClr val="tx1"/>
                </a:solidFill>
              </a:defRPr>
            </a:lvl1pPr>
          </a:lstStyle>
          <a:p>
            <a:pPr lvl="0"/>
            <a:r>
              <a:rPr lang="en-US" dirty="0"/>
              <a:t>Descriptive text</a:t>
            </a:r>
          </a:p>
        </p:txBody>
      </p:sp>
      <p:sp>
        <p:nvSpPr>
          <p:cNvPr id="16" name="Text Placeholder 9"/>
          <p:cNvSpPr>
            <a:spLocks noGrp="1"/>
          </p:cNvSpPr>
          <p:nvPr>
            <p:ph type="body" sz="quarter" idx="21" hasCustomPrompt="1"/>
          </p:nvPr>
        </p:nvSpPr>
        <p:spPr>
          <a:xfrm>
            <a:off x="3866707" y="5022111"/>
            <a:ext cx="1828800" cy="1661993"/>
          </a:xfrm>
        </p:spPr>
        <p:txBody>
          <a:bodyPr lIns="0" tIns="0" rIns="0" bIns="0">
            <a:spAutoFit/>
          </a:bodyPr>
          <a:lstStyle>
            <a:lvl1pPr algn="l">
              <a:spcBef>
                <a:spcPts val="0"/>
              </a:spcBef>
              <a:spcAft>
                <a:spcPts val="600"/>
              </a:spcAft>
              <a:defRPr sz="2000" baseline="0">
                <a:solidFill>
                  <a:schemeClr val="tx1"/>
                </a:solidFill>
              </a:defRPr>
            </a:lvl1pPr>
          </a:lstStyle>
          <a:p>
            <a:r>
              <a:rPr lang="en-US" dirty="0"/>
              <a:t>To adjust the photo within the placeholder box, perform the following steps</a:t>
            </a:r>
          </a:p>
        </p:txBody>
      </p:sp>
      <p:sp>
        <p:nvSpPr>
          <p:cNvPr id="17" name="Text Placeholder 9"/>
          <p:cNvSpPr>
            <a:spLocks noGrp="1"/>
          </p:cNvSpPr>
          <p:nvPr>
            <p:ph type="body" sz="quarter" idx="22" hasCustomPrompt="1"/>
          </p:nvPr>
        </p:nvSpPr>
        <p:spPr>
          <a:xfrm>
            <a:off x="6401501" y="5022111"/>
            <a:ext cx="1828800" cy="1661993"/>
          </a:xfrm>
        </p:spPr>
        <p:txBody>
          <a:bodyPr lIns="0" tIns="0" rIns="0" bIns="0">
            <a:spAutoFit/>
          </a:bodyPr>
          <a:lstStyle>
            <a:lvl1pPr algn="l">
              <a:spcBef>
                <a:spcPts val="0"/>
              </a:spcBef>
              <a:spcAft>
                <a:spcPts val="600"/>
              </a:spcAft>
              <a:defRPr sz="2000" baseline="0">
                <a:solidFill>
                  <a:schemeClr val="tx1"/>
                </a:solidFill>
              </a:defRPr>
            </a:lvl1pPr>
          </a:lstStyle>
          <a:p>
            <a:r>
              <a:rPr lang="en-US" dirty="0"/>
              <a:t>Click the cropping tool (select the picture, click </a:t>
            </a:r>
            <a:r>
              <a:rPr lang="en-US" b="1" dirty="0"/>
              <a:t>Picture Tools Format &gt; Crop</a:t>
            </a:r>
            <a:r>
              <a:rPr lang="en-US" dirty="0"/>
              <a:t>)</a:t>
            </a:r>
            <a:r>
              <a:rPr lang="en-US" b="1" dirty="0"/>
              <a:t> </a:t>
            </a:r>
            <a:r>
              <a:rPr lang="en-US" dirty="0"/>
              <a:t> </a:t>
            </a:r>
          </a:p>
        </p:txBody>
      </p:sp>
      <p:sp>
        <p:nvSpPr>
          <p:cNvPr id="18" name="Text Placeholder 9"/>
          <p:cNvSpPr>
            <a:spLocks noGrp="1"/>
          </p:cNvSpPr>
          <p:nvPr>
            <p:ph type="body" sz="quarter" idx="23" hasCustomPrompt="1"/>
          </p:nvPr>
        </p:nvSpPr>
        <p:spPr>
          <a:xfrm>
            <a:off x="8936295" y="5022111"/>
            <a:ext cx="1828800" cy="1384995"/>
          </a:xfrm>
        </p:spPr>
        <p:txBody>
          <a:bodyPr lIns="0" tIns="0" rIns="0" bIns="0">
            <a:spAutoFit/>
          </a:bodyPr>
          <a:lstStyle>
            <a:lvl1pPr algn="l">
              <a:spcBef>
                <a:spcPts val="0"/>
              </a:spcBef>
              <a:spcAft>
                <a:spcPts val="600"/>
              </a:spcAft>
              <a:defRPr sz="2000" baseline="0">
                <a:solidFill>
                  <a:schemeClr val="tx1"/>
                </a:solidFill>
              </a:defRPr>
            </a:lvl1pPr>
          </a:lstStyle>
          <a:p>
            <a:r>
              <a:rPr lang="en-US" dirty="0"/>
              <a:t>Move the image around by clicking </a:t>
            </a:r>
            <a:br>
              <a:rPr lang="en-US" dirty="0"/>
            </a:br>
            <a:r>
              <a:rPr lang="en-US" dirty="0"/>
              <a:t>and dragging the image</a:t>
            </a:r>
          </a:p>
        </p:txBody>
      </p:sp>
      <p:sp>
        <p:nvSpPr>
          <p:cNvPr id="19" name="Text Placeholder 9"/>
          <p:cNvSpPr>
            <a:spLocks noGrp="1"/>
          </p:cNvSpPr>
          <p:nvPr>
            <p:ph type="body" sz="quarter" idx="24" hasCustomPrompt="1"/>
          </p:nvPr>
        </p:nvSpPr>
        <p:spPr>
          <a:xfrm>
            <a:off x="11471089" y="5022111"/>
            <a:ext cx="1828800" cy="1661993"/>
          </a:xfrm>
        </p:spPr>
        <p:txBody>
          <a:bodyPr lIns="0" tIns="0" rIns="0" bIns="0">
            <a:spAutoFit/>
          </a:bodyPr>
          <a:lstStyle>
            <a:lvl1pPr algn="l">
              <a:spcBef>
                <a:spcPts val="0"/>
              </a:spcBef>
              <a:spcAft>
                <a:spcPts val="600"/>
              </a:spcAft>
              <a:defRPr sz="2000">
                <a:solidFill>
                  <a:schemeClr val="tx1"/>
                </a:solidFill>
              </a:defRPr>
            </a:lvl1pPr>
          </a:lstStyle>
          <a:p>
            <a:r>
              <a:rPr lang="en-US" dirty="0"/>
              <a:t>Resize the image by clicking and dragging </a:t>
            </a:r>
            <a:br>
              <a:rPr lang="en-US" dirty="0"/>
            </a:br>
            <a:r>
              <a:rPr lang="en-US" dirty="0"/>
              <a:t>one of the corner dots</a:t>
            </a:r>
          </a:p>
        </p:txBody>
      </p:sp>
      <p:sp>
        <p:nvSpPr>
          <p:cNvPr id="20" name="Title 1">
            <a:extLst>
              <a:ext uri="{FF2B5EF4-FFF2-40B4-BE49-F238E27FC236}">
                <a16:creationId xmlns:a16="http://schemas.microsoft.com/office/drawing/2014/main" id="{92BE9094-21DF-344C-8402-70F55A54E6EA}"/>
              </a:ext>
            </a:extLst>
          </p:cNvPr>
          <p:cNvSpPr>
            <a:spLocks noGrp="1"/>
          </p:cNvSpPr>
          <p:nvPr>
            <p:ph type="title" hasCustomPrompt="1"/>
          </p:nvPr>
        </p:nvSpPr>
        <p:spPr>
          <a:xfrm>
            <a:off x="323850" y="342900"/>
            <a:ext cx="13982827" cy="805416"/>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Five-icon layout – Type title here</a:t>
            </a:r>
          </a:p>
        </p:txBody>
      </p:sp>
    </p:spTree>
    <p:extLst>
      <p:ext uri="{BB962C8B-B14F-4D97-AF65-F5344CB8AC3E}">
        <p14:creationId xmlns:p14="http://schemas.microsoft.com/office/powerpoint/2010/main" val="22801246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Features slide arc_4">
    <p:spTree>
      <p:nvGrpSpPr>
        <p:cNvPr id="1" name=""/>
        <p:cNvGrpSpPr/>
        <p:nvPr/>
      </p:nvGrpSpPr>
      <p:grpSpPr>
        <a:xfrm>
          <a:off x="0" y="0"/>
          <a:ext cx="0" cy="0"/>
          <a:chOff x="0" y="0"/>
          <a:chExt cx="0" cy="0"/>
        </a:xfrm>
      </p:grpSpPr>
      <p:sp>
        <p:nvSpPr>
          <p:cNvPr id="117" name="Text Placeholder 116">
            <a:extLst>
              <a:ext uri="{FF2B5EF4-FFF2-40B4-BE49-F238E27FC236}">
                <a16:creationId xmlns:a16="http://schemas.microsoft.com/office/drawing/2014/main" id="{B706FACE-61A5-4A81-AF93-DAA88B4519D1}"/>
              </a:ext>
            </a:extLst>
          </p:cNvPr>
          <p:cNvSpPr>
            <a:spLocks noGrp="1"/>
          </p:cNvSpPr>
          <p:nvPr>
            <p:ph type="body" sz="quarter" idx="11"/>
          </p:nvPr>
        </p:nvSpPr>
        <p:spPr>
          <a:xfrm>
            <a:off x="4437888" y="0"/>
            <a:ext cx="10192512" cy="2142314"/>
          </a:xfrm>
          <a:custGeom>
            <a:avLst/>
            <a:gdLst>
              <a:gd name="connsiteX0" fmla="*/ 0 w 6370320"/>
              <a:gd name="connsiteY0" fmla="*/ 0 h 1338946"/>
              <a:gd name="connsiteX1" fmla="*/ 6370320 w 6370320"/>
              <a:gd name="connsiteY1" fmla="*/ 0 h 1338946"/>
              <a:gd name="connsiteX2" fmla="*/ 6370320 w 6370320"/>
              <a:gd name="connsiteY2" fmla="*/ 1338946 h 1338946"/>
              <a:gd name="connsiteX3" fmla="*/ 1184173 w 6370320"/>
              <a:gd name="connsiteY3" fmla="*/ 1338946 h 1338946"/>
              <a:gd name="connsiteX4" fmla="*/ 1129501 w 6370320"/>
              <a:gd name="connsiteY4" fmla="*/ 1221187 h 1338946"/>
              <a:gd name="connsiteX5" fmla="*/ 116302 w 6370320"/>
              <a:gd name="connsiteY5" fmla="*/ 75039 h 1338946"/>
              <a:gd name="connsiteX6" fmla="*/ 0 w 6370320"/>
              <a:gd name="connsiteY6" fmla="*/ 2209 h 133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70320" h="1338946">
                <a:moveTo>
                  <a:pt x="0" y="0"/>
                </a:moveTo>
                <a:lnTo>
                  <a:pt x="6370320" y="0"/>
                </a:lnTo>
                <a:lnTo>
                  <a:pt x="6370320" y="1338946"/>
                </a:lnTo>
                <a:lnTo>
                  <a:pt x="1184173" y="1338946"/>
                </a:lnTo>
                <a:lnTo>
                  <a:pt x="1129501" y="1221187"/>
                </a:lnTo>
                <a:cubicBezTo>
                  <a:pt x="895522" y="757508"/>
                  <a:pt x="544838" y="362900"/>
                  <a:pt x="116302" y="75039"/>
                </a:cubicBezTo>
                <a:lnTo>
                  <a:pt x="0" y="2209"/>
                </a:lnTo>
                <a:close/>
              </a:path>
            </a:pathLst>
          </a:custGeom>
          <a:solidFill>
            <a:schemeClr val="bg1">
              <a:lumMod val="90000"/>
              <a:lumOff val="10000"/>
            </a:schemeClr>
          </a:solidFill>
        </p:spPr>
        <p:txBody>
          <a:bodyPr wrap="square" lIns="1828800" rIns="548640" anchor="ctr" anchorCtr="0">
            <a:noAutofit/>
          </a:bodyPr>
          <a:lstStyle>
            <a:lvl1pPr>
              <a:defRPr lang="en-US" sz="2560" dirty="0" smtClean="0">
                <a:cs typeface="+mn-cs"/>
              </a:defRPr>
            </a:lvl1pPr>
          </a:lstStyle>
          <a:p>
            <a:pPr lvl="0"/>
            <a:r>
              <a:rPr lang="en-US" dirty="0"/>
              <a:t>Click to edit Master text styles</a:t>
            </a:r>
          </a:p>
        </p:txBody>
      </p:sp>
      <p:sp>
        <p:nvSpPr>
          <p:cNvPr id="114" name="Text Placeholder 20">
            <a:extLst>
              <a:ext uri="{FF2B5EF4-FFF2-40B4-BE49-F238E27FC236}">
                <a16:creationId xmlns:a16="http://schemas.microsoft.com/office/drawing/2014/main" id="{DC471321-957E-4378-B462-A6F8B10D7672}"/>
              </a:ext>
            </a:extLst>
          </p:cNvPr>
          <p:cNvSpPr>
            <a:spLocks noGrp="1"/>
          </p:cNvSpPr>
          <p:nvPr>
            <p:ph type="body" sz="quarter" idx="15"/>
          </p:nvPr>
        </p:nvSpPr>
        <p:spPr>
          <a:xfrm>
            <a:off x="6509120" y="6166466"/>
            <a:ext cx="7519430" cy="994867"/>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113" name="Text Placeholder 20">
            <a:extLst>
              <a:ext uri="{FF2B5EF4-FFF2-40B4-BE49-F238E27FC236}">
                <a16:creationId xmlns:a16="http://schemas.microsoft.com/office/drawing/2014/main" id="{475702AE-5A90-4E33-B877-E8C3F920BC7A}"/>
              </a:ext>
            </a:extLst>
          </p:cNvPr>
          <p:cNvSpPr>
            <a:spLocks noGrp="1"/>
          </p:cNvSpPr>
          <p:nvPr>
            <p:ph type="body" sz="quarter" idx="14"/>
          </p:nvPr>
        </p:nvSpPr>
        <p:spPr>
          <a:xfrm>
            <a:off x="7102574" y="4889943"/>
            <a:ext cx="6925976" cy="994867"/>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112" name="Text Placeholder 20">
            <a:extLst>
              <a:ext uri="{FF2B5EF4-FFF2-40B4-BE49-F238E27FC236}">
                <a16:creationId xmlns:a16="http://schemas.microsoft.com/office/drawing/2014/main" id="{3729A811-0F76-4D4D-8991-455D3CBCFA7D}"/>
              </a:ext>
            </a:extLst>
          </p:cNvPr>
          <p:cNvSpPr>
            <a:spLocks noGrp="1"/>
          </p:cNvSpPr>
          <p:nvPr>
            <p:ph type="body" sz="quarter" idx="13"/>
          </p:nvPr>
        </p:nvSpPr>
        <p:spPr>
          <a:xfrm>
            <a:off x="7225414" y="3613418"/>
            <a:ext cx="6803136" cy="994867"/>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21" name="Text Placeholder 20">
            <a:extLst>
              <a:ext uri="{FF2B5EF4-FFF2-40B4-BE49-F238E27FC236}">
                <a16:creationId xmlns:a16="http://schemas.microsoft.com/office/drawing/2014/main" id="{7645135C-9BB2-4971-9A6C-D9DC44040E9D}"/>
              </a:ext>
            </a:extLst>
          </p:cNvPr>
          <p:cNvSpPr>
            <a:spLocks noGrp="1"/>
          </p:cNvSpPr>
          <p:nvPr>
            <p:ph type="body" sz="quarter" idx="12"/>
          </p:nvPr>
        </p:nvSpPr>
        <p:spPr>
          <a:xfrm>
            <a:off x="7102572" y="2344789"/>
            <a:ext cx="6925976" cy="994867"/>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43" name="Oval 42">
            <a:extLst>
              <a:ext uri="{FF2B5EF4-FFF2-40B4-BE49-F238E27FC236}">
                <a16:creationId xmlns:a16="http://schemas.microsoft.com/office/drawing/2014/main" id="{FB8CCB04-25AE-4113-8B2F-40819BD6885A}"/>
              </a:ext>
            </a:extLst>
          </p:cNvPr>
          <p:cNvSpPr/>
          <p:nvPr/>
        </p:nvSpPr>
        <p:spPr>
          <a:xfrm>
            <a:off x="6127422" y="2344790"/>
            <a:ext cx="986971" cy="986971"/>
          </a:xfrm>
          <a:prstGeom prst="ellipse">
            <a:avLst/>
          </a:prstGeom>
          <a:solidFill>
            <a:schemeClr val="bg2"/>
          </a:solidFill>
          <a:ln w="28575">
            <a:gradFill>
              <a:gsLst>
                <a:gs pos="0">
                  <a:srgbClr val="FFB500"/>
                </a:gs>
                <a:gs pos="100000">
                  <a:srgbClr val="FF9F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7" name="Oval 76">
            <a:extLst>
              <a:ext uri="{FF2B5EF4-FFF2-40B4-BE49-F238E27FC236}">
                <a16:creationId xmlns:a16="http://schemas.microsoft.com/office/drawing/2014/main" id="{76870521-EB74-4AB9-8276-88A80A391BF7}"/>
              </a:ext>
            </a:extLst>
          </p:cNvPr>
          <p:cNvSpPr/>
          <p:nvPr/>
        </p:nvSpPr>
        <p:spPr>
          <a:xfrm>
            <a:off x="6250263" y="3621315"/>
            <a:ext cx="986971" cy="986971"/>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91" name="Oval 90">
            <a:extLst>
              <a:ext uri="{FF2B5EF4-FFF2-40B4-BE49-F238E27FC236}">
                <a16:creationId xmlns:a16="http://schemas.microsoft.com/office/drawing/2014/main" id="{FF98F01D-57F0-434E-957B-2FF8D93E3EC2}"/>
              </a:ext>
            </a:extLst>
          </p:cNvPr>
          <p:cNvSpPr/>
          <p:nvPr userDrawn="1"/>
        </p:nvSpPr>
        <p:spPr>
          <a:xfrm>
            <a:off x="6127422" y="4897839"/>
            <a:ext cx="986971" cy="986971"/>
          </a:xfrm>
          <a:prstGeom prst="ellipse">
            <a:avLst/>
          </a:prstGeom>
          <a:solidFill>
            <a:schemeClr val="bg2"/>
          </a:solidFill>
          <a:ln w="28575">
            <a:gradFill>
              <a:gsLst>
                <a:gs pos="0">
                  <a:srgbClr val="FF8F0D"/>
                </a:gs>
                <a:gs pos="100000">
                  <a:srgbClr val="FF6C3A"/>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00" name="Oval 99">
            <a:extLst>
              <a:ext uri="{FF2B5EF4-FFF2-40B4-BE49-F238E27FC236}">
                <a16:creationId xmlns:a16="http://schemas.microsoft.com/office/drawing/2014/main" id="{BA4783A7-ED88-4CCB-8975-0C59E22AE2BA}"/>
              </a:ext>
            </a:extLst>
          </p:cNvPr>
          <p:cNvSpPr/>
          <p:nvPr/>
        </p:nvSpPr>
        <p:spPr>
          <a:xfrm>
            <a:off x="5533967" y="6174363"/>
            <a:ext cx="986971" cy="986971"/>
          </a:xfrm>
          <a:prstGeom prst="ellipse">
            <a:avLst/>
          </a:prstGeom>
          <a:solidFill>
            <a:schemeClr val="bg2"/>
          </a:solidFill>
          <a:ln w="28575">
            <a:gradFill>
              <a:gsLst>
                <a:gs pos="0">
                  <a:srgbClr val="FF6346"/>
                </a:gs>
                <a:gs pos="100000">
                  <a:srgbClr val="FF4869"/>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3" name="Title Placeholder 1">
            <a:extLst>
              <a:ext uri="{FF2B5EF4-FFF2-40B4-BE49-F238E27FC236}">
                <a16:creationId xmlns:a16="http://schemas.microsoft.com/office/drawing/2014/main" id="{76CB2A42-BFAB-4D2F-BCCD-5492D3042B65}"/>
              </a:ext>
            </a:extLst>
          </p:cNvPr>
          <p:cNvSpPr>
            <a:spLocks noGrp="1"/>
          </p:cNvSpPr>
          <p:nvPr userDrawn="1">
            <p:ph type="title"/>
          </p:nvPr>
        </p:nvSpPr>
        <p:spPr>
          <a:xfrm>
            <a:off x="731521" y="4373880"/>
            <a:ext cx="5348842" cy="1713408"/>
          </a:xfrm>
          <a:prstGeom prst="rect">
            <a:avLst/>
          </a:prstGeom>
        </p:spPr>
        <p:txBody>
          <a:bodyPr vert="horz" lIns="0" tIns="0" rIns="182880" bIns="0" rtlCol="0" anchor="t" anchorCtr="0">
            <a:noAutofit/>
          </a:bodyPr>
          <a:lstStyle>
            <a:lvl1pPr marL="0" algn="l" defTabSz="731520" rtl="0" eaLnBrk="1" latinLnBrk="0" hangingPunct="1">
              <a:lnSpc>
                <a:spcPct val="90000"/>
              </a:lnSpc>
              <a:spcBef>
                <a:spcPts val="0"/>
              </a:spcBef>
              <a:buNone/>
              <a:defRPr lang="en-US" sz="384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userDrawn="1">
            <p:ph type="body" sz="quarter" idx="10"/>
          </p:nvPr>
        </p:nvSpPr>
        <p:spPr>
          <a:xfrm>
            <a:off x="731521" y="1615442"/>
            <a:ext cx="5348843" cy="2499360"/>
          </a:xfrm>
        </p:spPr>
        <p:txBody>
          <a:bodyPr rIns="182880" anchor="b" anchorCtr="0"/>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118" name="Rectangle: Top Corners Rounded 117">
            <a:extLst>
              <a:ext uri="{FF2B5EF4-FFF2-40B4-BE49-F238E27FC236}">
                <a16:creationId xmlns:a16="http://schemas.microsoft.com/office/drawing/2014/main" id="{EBC590EE-EDD3-4725-B200-1CE45176750F}"/>
              </a:ext>
            </a:extLst>
          </p:cNvPr>
          <p:cNvSpPr/>
          <p:nvPr userDrawn="1"/>
        </p:nvSpPr>
        <p:spPr>
          <a:xfrm rot="16200000" flipV="1">
            <a:off x="1989325" y="4208269"/>
            <a:ext cx="995683" cy="4974336"/>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731520" rtlCol="0" anchor="ctr"/>
          <a:lstStyle/>
          <a:p>
            <a:endParaRPr lang="en-US" sz="1600" b="1" dirty="0">
              <a:solidFill>
                <a:schemeClr val="bg1"/>
              </a:solidFill>
            </a:endParaRPr>
          </a:p>
        </p:txBody>
      </p:sp>
      <p:sp>
        <p:nvSpPr>
          <p:cNvPr id="119" name="Text Placeholder 18">
            <a:extLst>
              <a:ext uri="{FF2B5EF4-FFF2-40B4-BE49-F238E27FC236}">
                <a16:creationId xmlns:a16="http://schemas.microsoft.com/office/drawing/2014/main" id="{75C1C402-65B0-437C-8CC8-5791E655165D}"/>
              </a:ext>
            </a:extLst>
          </p:cNvPr>
          <p:cNvSpPr>
            <a:spLocks noGrp="1"/>
          </p:cNvSpPr>
          <p:nvPr>
            <p:ph type="body" sz="quarter" idx="16"/>
          </p:nvPr>
        </p:nvSpPr>
        <p:spPr>
          <a:xfrm>
            <a:off x="731521" y="6396987"/>
            <a:ext cx="4008120" cy="596899"/>
          </a:xfrm>
        </p:spPr>
        <p:txBody>
          <a:bodyPr rIns="18288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2524022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eatures slide arc_5">
    <p:spTree>
      <p:nvGrpSpPr>
        <p:cNvPr id="1" name=""/>
        <p:cNvGrpSpPr/>
        <p:nvPr/>
      </p:nvGrpSpPr>
      <p:grpSpPr>
        <a:xfrm>
          <a:off x="0" y="0"/>
          <a:ext cx="0" cy="0"/>
          <a:chOff x="0" y="0"/>
          <a:chExt cx="0" cy="0"/>
        </a:xfrm>
      </p:grpSpPr>
      <p:sp>
        <p:nvSpPr>
          <p:cNvPr id="117" name="Text Placeholder 116">
            <a:extLst>
              <a:ext uri="{FF2B5EF4-FFF2-40B4-BE49-F238E27FC236}">
                <a16:creationId xmlns:a16="http://schemas.microsoft.com/office/drawing/2014/main" id="{B706FACE-61A5-4A81-AF93-DAA88B4519D1}"/>
              </a:ext>
            </a:extLst>
          </p:cNvPr>
          <p:cNvSpPr>
            <a:spLocks noGrp="1"/>
          </p:cNvSpPr>
          <p:nvPr>
            <p:ph type="body" sz="quarter" idx="11"/>
          </p:nvPr>
        </p:nvSpPr>
        <p:spPr>
          <a:xfrm>
            <a:off x="4437888" y="0"/>
            <a:ext cx="10192512" cy="2142314"/>
          </a:xfrm>
          <a:custGeom>
            <a:avLst/>
            <a:gdLst>
              <a:gd name="connsiteX0" fmla="*/ 0 w 6370320"/>
              <a:gd name="connsiteY0" fmla="*/ 0 h 1338946"/>
              <a:gd name="connsiteX1" fmla="*/ 6370320 w 6370320"/>
              <a:gd name="connsiteY1" fmla="*/ 0 h 1338946"/>
              <a:gd name="connsiteX2" fmla="*/ 6370320 w 6370320"/>
              <a:gd name="connsiteY2" fmla="*/ 1338946 h 1338946"/>
              <a:gd name="connsiteX3" fmla="*/ 1184173 w 6370320"/>
              <a:gd name="connsiteY3" fmla="*/ 1338946 h 1338946"/>
              <a:gd name="connsiteX4" fmla="*/ 1129501 w 6370320"/>
              <a:gd name="connsiteY4" fmla="*/ 1221187 h 1338946"/>
              <a:gd name="connsiteX5" fmla="*/ 116302 w 6370320"/>
              <a:gd name="connsiteY5" fmla="*/ 75039 h 1338946"/>
              <a:gd name="connsiteX6" fmla="*/ 0 w 6370320"/>
              <a:gd name="connsiteY6" fmla="*/ 2209 h 133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70320" h="1338946">
                <a:moveTo>
                  <a:pt x="0" y="0"/>
                </a:moveTo>
                <a:lnTo>
                  <a:pt x="6370320" y="0"/>
                </a:lnTo>
                <a:lnTo>
                  <a:pt x="6370320" y="1338946"/>
                </a:lnTo>
                <a:lnTo>
                  <a:pt x="1184173" y="1338946"/>
                </a:lnTo>
                <a:lnTo>
                  <a:pt x="1129501" y="1221187"/>
                </a:lnTo>
                <a:cubicBezTo>
                  <a:pt x="895522" y="757508"/>
                  <a:pt x="544838" y="362900"/>
                  <a:pt x="116302" y="75039"/>
                </a:cubicBezTo>
                <a:lnTo>
                  <a:pt x="0" y="2209"/>
                </a:lnTo>
                <a:close/>
              </a:path>
            </a:pathLst>
          </a:custGeom>
          <a:solidFill>
            <a:schemeClr val="bg1">
              <a:lumMod val="90000"/>
              <a:lumOff val="10000"/>
            </a:schemeClr>
          </a:solidFill>
        </p:spPr>
        <p:txBody>
          <a:bodyPr wrap="square" lIns="1828800" rIns="548640" anchor="ctr" anchorCtr="0">
            <a:noAutofit/>
          </a:bodyPr>
          <a:lstStyle>
            <a:lvl1pPr>
              <a:defRPr lang="en-US" sz="2560" dirty="0" smtClean="0">
                <a:cs typeface="+mn-cs"/>
              </a:defRPr>
            </a:lvl1pPr>
          </a:lstStyle>
          <a:p>
            <a:pPr lvl="0"/>
            <a:r>
              <a:rPr lang="en-US" dirty="0"/>
              <a:t>Click to edit Master text styles</a:t>
            </a:r>
          </a:p>
        </p:txBody>
      </p:sp>
      <p:sp>
        <p:nvSpPr>
          <p:cNvPr id="114" name="Text Placeholder 20">
            <a:extLst>
              <a:ext uri="{FF2B5EF4-FFF2-40B4-BE49-F238E27FC236}">
                <a16:creationId xmlns:a16="http://schemas.microsoft.com/office/drawing/2014/main" id="{DC471321-957E-4378-B462-A6F8B10D7672}"/>
              </a:ext>
            </a:extLst>
          </p:cNvPr>
          <p:cNvSpPr>
            <a:spLocks noGrp="1"/>
          </p:cNvSpPr>
          <p:nvPr>
            <p:ph type="body" sz="quarter" idx="15"/>
          </p:nvPr>
        </p:nvSpPr>
        <p:spPr>
          <a:xfrm>
            <a:off x="6315139" y="6362232"/>
            <a:ext cx="7713411" cy="833933"/>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113" name="Text Placeholder 20">
            <a:extLst>
              <a:ext uri="{FF2B5EF4-FFF2-40B4-BE49-F238E27FC236}">
                <a16:creationId xmlns:a16="http://schemas.microsoft.com/office/drawing/2014/main" id="{475702AE-5A90-4E33-B877-E8C3F920BC7A}"/>
              </a:ext>
            </a:extLst>
          </p:cNvPr>
          <p:cNvSpPr>
            <a:spLocks noGrp="1"/>
          </p:cNvSpPr>
          <p:nvPr>
            <p:ph type="body" sz="quarter" idx="14"/>
          </p:nvPr>
        </p:nvSpPr>
        <p:spPr>
          <a:xfrm>
            <a:off x="6919666" y="5352755"/>
            <a:ext cx="7108885" cy="833933"/>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112" name="Text Placeholder 20">
            <a:extLst>
              <a:ext uri="{FF2B5EF4-FFF2-40B4-BE49-F238E27FC236}">
                <a16:creationId xmlns:a16="http://schemas.microsoft.com/office/drawing/2014/main" id="{3729A811-0F76-4D4D-8991-455D3CBCFA7D}"/>
              </a:ext>
            </a:extLst>
          </p:cNvPr>
          <p:cNvSpPr>
            <a:spLocks noGrp="1"/>
          </p:cNvSpPr>
          <p:nvPr>
            <p:ph type="body" sz="quarter" idx="13"/>
          </p:nvPr>
        </p:nvSpPr>
        <p:spPr>
          <a:xfrm>
            <a:off x="7146186" y="3333798"/>
            <a:ext cx="6882365" cy="833933"/>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21" name="Text Placeholder 20">
            <a:extLst>
              <a:ext uri="{FF2B5EF4-FFF2-40B4-BE49-F238E27FC236}">
                <a16:creationId xmlns:a16="http://schemas.microsoft.com/office/drawing/2014/main" id="{7645135C-9BB2-4971-9A6C-D9DC44040E9D}"/>
              </a:ext>
            </a:extLst>
          </p:cNvPr>
          <p:cNvSpPr>
            <a:spLocks noGrp="1"/>
          </p:cNvSpPr>
          <p:nvPr>
            <p:ph type="body" sz="quarter" idx="12"/>
          </p:nvPr>
        </p:nvSpPr>
        <p:spPr>
          <a:xfrm>
            <a:off x="6940741" y="2324322"/>
            <a:ext cx="7087810" cy="833933"/>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3" name="Title Placeholder 1">
            <a:extLst>
              <a:ext uri="{FF2B5EF4-FFF2-40B4-BE49-F238E27FC236}">
                <a16:creationId xmlns:a16="http://schemas.microsoft.com/office/drawing/2014/main" id="{76CB2A42-BFAB-4D2F-BCCD-5492D3042B65}"/>
              </a:ext>
            </a:extLst>
          </p:cNvPr>
          <p:cNvSpPr>
            <a:spLocks noGrp="1"/>
          </p:cNvSpPr>
          <p:nvPr userDrawn="1">
            <p:ph type="title"/>
          </p:nvPr>
        </p:nvSpPr>
        <p:spPr>
          <a:xfrm>
            <a:off x="731521" y="4373880"/>
            <a:ext cx="5348842" cy="1713408"/>
          </a:xfrm>
          <a:prstGeom prst="rect">
            <a:avLst/>
          </a:prstGeom>
        </p:spPr>
        <p:txBody>
          <a:bodyPr vert="horz" lIns="0" tIns="0" rIns="182880" bIns="0" rtlCol="0" anchor="t" anchorCtr="0">
            <a:noAutofit/>
          </a:bodyPr>
          <a:lstStyle>
            <a:lvl1pPr marL="0" algn="l" defTabSz="731520" rtl="0" eaLnBrk="1" latinLnBrk="0" hangingPunct="1">
              <a:lnSpc>
                <a:spcPct val="90000"/>
              </a:lnSpc>
              <a:spcBef>
                <a:spcPts val="0"/>
              </a:spcBef>
              <a:buNone/>
              <a:defRPr lang="en-US" sz="384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userDrawn="1">
            <p:ph type="body" sz="quarter" idx="10"/>
          </p:nvPr>
        </p:nvSpPr>
        <p:spPr>
          <a:xfrm>
            <a:off x="731521" y="1615442"/>
            <a:ext cx="5348843" cy="2499360"/>
          </a:xfrm>
        </p:spPr>
        <p:txBody>
          <a:bodyPr rIns="182880" anchor="b" anchorCtr="0"/>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118" name="Rectangle: Top Corners Rounded 117">
            <a:extLst>
              <a:ext uri="{FF2B5EF4-FFF2-40B4-BE49-F238E27FC236}">
                <a16:creationId xmlns:a16="http://schemas.microsoft.com/office/drawing/2014/main" id="{EBC590EE-EDD3-4725-B200-1CE45176750F}"/>
              </a:ext>
            </a:extLst>
          </p:cNvPr>
          <p:cNvSpPr/>
          <p:nvPr userDrawn="1"/>
        </p:nvSpPr>
        <p:spPr>
          <a:xfrm rot="16200000" flipV="1">
            <a:off x="1989325" y="4208269"/>
            <a:ext cx="995683" cy="4974336"/>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731520" rtlCol="0" anchor="ctr"/>
          <a:lstStyle/>
          <a:p>
            <a:endParaRPr lang="en-US" sz="1600" b="1" dirty="0">
              <a:solidFill>
                <a:schemeClr val="bg1"/>
              </a:solidFill>
            </a:endParaRPr>
          </a:p>
        </p:txBody>
      </p:sp>
      <p:sp>
        <p:nvSpPr>
          <p:cNvPr id="119" name="Text Placeholder 18">
            <a:extLst>
              <a:ext uri="{FF2B5EF4-FFF2-40B4-BE49-F238E27FC236}">
                <a16:creationId xmlns:a16="http://schemas.microsoft.com/office/drawing/2014/main" id="{75C1C402-65B0-437C-8CC8-5791E655165D}"/>
              </a:ext>
            </a:extLst>
          </p:cNvPr>
          <p:cNvSpPr>
            <a:spLocks noGrp="1"/>
          </p:cNvSpPr>
          <p:nvPr>
            <p:ph type="body" sz="quarter" idx="16"/>
          </p:nvPr>
        </p:nvSpPr>
        <p:spPr>
          <a:xfrm>
            <a:off x="731521" y="6396987"/>
            <a:ext cx="4008120" cy="596899"/>
          </a:xfrm>
        </p:spPr>
        <p:txBody>
          <a:bodyPr rIns="18288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
        <p:nvSpPr>
          <p:cNvPr id="17" name="Freeform: Shape 16">
            <a:extLst>
              <a:ext uri="{FF2B5EF4-FFF2-40B4-BE49-F238E27FC236}">
                <a16:creationId xmlns:a16="http://schemas.microsoft.com/office/drawing/2014/main" id="{8FBCD0A4-9640-48A0-B372-9EA45E745028}"/>
              </a:ext>
            </a:extLst>
          </p:cNvPr>
          <p:cNvSpPr/>
          <p:nvPr/>
        </p:nvSpPr>
        <p:spPr>
          <a:xfrm>
            <a:off x="6088619" y="2324322"/>
            <a:ext cx="831046" cy="831046"/>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B500"/>
                </a:gs>
                <a:gs pos="100000">
                  <a:srgbClr val="FF9F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18" name="Freeform: Shape 17">
            <a:extLst>
              <a:ext uri="{FF2B5EF4-FFF2-40B4-BE49-F238E27FC236}">
                <a16:creationId xmlns:a16="http://schemas.microsoft.com/office/drawing/2014/main" id="{BF277375-445B-4CEE-947A-9E04B973A48D}"/>
              </a:ext>
            </a:extLst>
          </p:cNvPr>
          <p:cNvSpPr/>
          <p:nvPr/>
        </p:nvSpPr>
        <p:spPr>
          <a:xfrm>
            <a:off x="6315139" y="3321285"/>
            <a:ext cx="831046" cy="831046"/>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19" name="Freeform: Shape 18">
            <a:extLst>
              <a:ext uri="{FF2B5EF4-FFF2-40B4-BE49-F238E27FC236}">
                <a16:creationId xmlns:a16="http://schemas.microsoft.com/office/drawing/2014/main" id="{66253A3B-E8B2-444D-810A-D3EA7CDAF2D7}"/>
              </a:ext>
            </a:extLst>
          </p:cNvPr>
          <p:cNvSpPr/>
          <p:nvPr/>
        </p:nvSpPr>
        <p:spPr>
          <a:xfrm>
            <a:off x="6262482" y="4318248"/>
            <a:ext cx="831046" cy="831046"/>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9900"/>
                </a:gs>
                <a:gs pos="100000">
                  <a:srgbClr val="FF831D"/>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20" name="Freeform: Shape 19">
            <a:extLst>
              <a:ext uri="{FF2B5EF4-FFF2-40B4-BE49-F238E27FC236}">
                <a16:creationId xmlns:a16="http://schemas.microsoft.com/office/drawing/2014/main" id="{4860992E-9DAB-49A6-8347-5402F915DECE}"/>
              </a:ext>
            </a:extLst>
          </p:cNvPr>
          <p:cNvSpPr/>
          <p:nvPr/>
        </p:nvSpPr>
        <p:spPr>
          <a:xfrm rot="776387">
            <a:off x="6027199" y="5315211"/>
            <a:ext cx="831046" cy="831046"/>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831D"/>
                </a:gs>
                <a:gs pos="100000">
                  <a:srgbClr val="FF6248"/>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spcFirstLastPara="0" vert="horz" wrap="square" lIns="194282" tIns="194282" rIns="194282" bIns="194282" numCol="1" spcCol="1270" anchor="ctr" anchorCtr="0">
            <a:noAutofit/>
          </a:bodyPr>
          <a:lstStyle/>
          <a:p>
            <a:pPr marL="0" lvl="0" indent="0" algn="ctr" defTabSz="2204720">
              <a:lnSpc>
                <a:spcPct val="90000"/>
              </a:lnSpc>
              <a:spcBef>
                <a:spcPct val="0"/>
              </a:spcBef>
              <a:spcAft>
                <a:spcPct val="35000"/>
              </a:spcAft>
              <a:buNone/>
            </a:pPr>
            <a:endParaRPr lang="en-US" sz="4960" kern="1200"/>
          </a:p>
        </p:txBody>
      </p:sp>
      <p:sp>
        <p:nvSpPr>
          <p:cNvPr id="22" name="Freeform: Shape 21">
            <a:extLst>
              <a:ext uri="{FF2B5EF4-FFF2-40B4-BE49-F238E27FC236}">
                <a16:creationId xmlns:a16="http://schemas.microsoft.com/office/drawing/2014/main" id="{17F3873A-16C3-4D9A-9590-17C49A1A3F15}"/>
              </a:ext>
            </a:extLst>
          </p:cNvPr>
          <p:cNvSpPr/>
          <p:nvPr/>
        </p:nvSpPr>
        <p:spPr>
          <a:xfrm rot="1493911">
            <a:off x="5489229" y="6312176"/>
            <a:ext cx="831046" cy="831046"/>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100000">
                  <a:srgbClr val="FF4869"/>
                </a:gs>
                <a:gs pos="0">
                  <a:srgbClr val="FF6248"/>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spcFirstLastPara="0" vert="horz" wrap="square" lIns="194282" tIns="194282" rIns="194282" bIns="194282" numCol="1" spcCol="1270" anchor="ctr" anchorCtr="0">
            <a:noAutofit/>
          </a:bodyPr>
          <a:lstStyle/>
          <a:p>
            <a:pPr lvl="0" indent="0" algn="ctr" defTabSz="2204720">
              <a:lnSpc>
                <a:spcPct val="90000"/>
              </a:lnSpc>
              <a:spcBef>
                <a:spcPct val="0"/>
              </a:spcBef>
              <a:spcAft>
                <a:spcPct val="35000"/>
              </a:spcAft>
              <a:buNone/>
            </a:pPr>
            <a:endParaRPr lang="en-US" sz="4960"/>
          </a:p>
        </p:txBody>
      </p:sp>
      <p:sp>
        <p:nvSpPr>
          <p:cNvPr id="23" name="Text Placeholder 20">
            <a:extLst>
              <a:ext uri="{FF2B5EF4-FFF2-40B4-BE49-F238E27FC236}">
                <a16:creationId xmlns:a16="http://schemas.microsoft.com/office/drawing/2014/main" id="{0882D945-633A-448E-B7BF-3BE96C587BA3}"/>
              </a:ext>
            </a:extLst>
          </p:cNvPr>
          <p:cNvSpPr>
            <a:spLocks noGrp="1"/>
          </p:cNvSpPr>
          <p:nvPr>
            <p:ph type="body" sz="quarter" idx="17"/>
          </p:nvPr>
        </p:nvSpPr>
        <p:spPr>
          <a:xfrm>
            <a:off x="7146186" y="4343277"/>
            <a:ext cx="6882365" cy="833933"/>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Tree>
    <p:extLst>
      <p:ext uri="{BB962C8B-B14F-4D97-AF65-F5344CB8AC3E}">
        <p14:creationId xmlns:p14="http://schemas.microsoft.com/office/powerpoint/2010/main" val="416874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eatures slide arc_6">
    <p:spTree>
      <p:nvGrpSpPr>
        <p:cNvPr id="1" name=""/>
        <p:cNvGrpSpPr/>
        <p:nvPr/>
      </p:nvGrpSpPr>
      <p:grpSpPr>
        <a:xfrm>
          <a:off x="0" y="0"/>
          <a:ext cx="0" cy="0"/>
          <a:chOff x="0" y="0"/>
          <a:chExt cx="0" cy="0"/>
        </a:xfrm>
      </p:grpSpPr>
      <p:sp>
        <p:nvSpPr>
          <p:cNvPr id="117" name="Text Placeholder 116">
            <a:extLst>
              <a:ext uri="{FF2B5EF4-FFF2-40B4-BE49-F238E27FC236}">
                <a16:creationId xmlns:a16="http://schemas.microsoft.com/office/drawing/2014/main" id="{B706FACE-61A5-4A81-AF93-DAA88B4519D1}"/>
              </a:ext>
            </a:extLst>
          </p:cNvPr>
          <p:cNvSpPr>
            <a:spLocks noGrp="1"/>
          </p:cNvSpPr>
          <p:nvPr>
            <p:ph type="body" sz="quarter" idx="11"/>
          </p:nvPr>
        </p:nvSpPr>
        <p:spPr>
          <a:xfrm>
            <a:off x="4437888" y="0"/>
            <a:ext cx="10192512" cy="2142314"/>
          </a:xfrm>
          <a:custGeom>
            <a:avLst/>
            <a:gdLst>
              <a:gd name="connsiteX0" fmla="*/ 0 w 6370320"/>
              <a:gd name="connsiteY0" fmla="*/ 0 h 1338946"/>
              <a:gd name="connsiteX1" fmla="*/ 6370320 w 6370320"/>
              <a:gd name="connsiteY1" fmla="*/ 0 h 1338946"/>
              <a:gd name="connsiteX2" fmla="*/ 6370320 w 6370320"/>
              <a:gd name="connsiteY2" fmla="*/ 1338946 h 1338946"/>
              <a:gd name="connsiteX3" fmla="*/ 1184173 w 6370320"/>
              <a:gd name="connsiteY3" fmla="*/ 1338946 h 1338946"/>
              <a:gd name="connsiteX4" fmla="*/ 1129501 w 6370320"/>
              <a:gd name="connsiteY4" fmla="*/ 1221187 h 1338946"/>
              <a:gd name="connsiteX5" fmla="*/ 116302 w 6370320"/>
              <a:gd name="connsiteY5" fmla="*/ 75039 h 1338946"/>
              <a:gd name="connsiteX6" fmla="*/ 0 w 6370320"/>
              <a:gd name="connsiteY6" fmla="*/ 2209 h 133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70320" h="1338946">
                <a:moveTo>
                  <a:pt x="0" y="0"/>
                </a:moveTo>
                <a:lnTo>
                  <a:pt x="6370320" y="0"/>
                </a:lnTo>
                <a:lnTo>
                  <a:pt x="6370320" y="1338946"/>
                </a:lnTo>
                <a:lnTo>
                  <a:pt x="1184173" y="1338946"/>
                </a:lnTo>
                <a:lnTo>
                  <a:pt x="1129501" y="1221187"/>
                </a:lnTo>
                <a:cubicBezTo>
                  <a:pt x="895522" y="757508"/>
                  <a:pt x="544838" y="362900"/>
                  <a:pt x="116302" y="75039"/>
                </a:cubicBezTo>
                <a:lnTo>
                  <a:pt x="0" y="2209"/>
                </a:lnTo>
                <a:close/>
              </a:path>
            </a:pathLst>
          </a:custGeom>
          <a:solidFill>
            <a:schemeClr val="bg1">
              <a:lumMod val="90000"/>
              <a:lumOff val="10000"/>
            </a:schemeClr>
          </a:solidFill>
        </p:spPr>
        <p:txBody>
          <a:bodyPr wrap="square" lIns="1828800" rIns="548640" anchor="ctr" anchorCtr="0">
            <a:noAutofit/>
          </a:bodyPr>
          <a:lstStyle>
            <a:lvl1pPr>
              <a:defRPr lang="en-US" sz="2560" dirty="0" smtClean="0">
                <a:cs typeface="+mn-cs"/>
              </a:defRPr>
            </a:lvl1pPr>
          </a:lstStyle>
          <a:p>
            <a:pPr lvl="0"/>
            <a:r>
              <a:rPr lang="en-US" dirty="0"/>
              <a:t>Click to edit Master text styles</a:t>
            </a:r>
          </a:p>
        </p:txBody>
      </p:sp>
      <p:sp>
        <p:nvSpPr>
          <p:cNvPr id="114" name="Text Placeholder 20">
            <a:extLst>
              <a:ext uri="{FF2B5EF4-FFF2-40B4-BE49-F238E27FC236}">
                <a16:creationId xmlns:a16="http://schemas.microsoft.com/office/drawing/2014/main" id="{DC471321-957E-4378-B462-A6F8B10D7672}"/>
              </a:ext>
            </a:extLst>
          </p:cNvPr>
          <p:cNvSpPr>
            <a:spLocks noGrp="1"/>
          </p:cNvSpPr>
          <p:nvPr>
            <p:ph type="body" sz="quarter" idx="15"/>
          </p:nvPr>
        </p:nvSpPr>
        <p:spPr>
          <a:xfrm>
            <a:off x="6268721" y="6461758"/>
            <a:ext cx="7759829" cy="731520"/>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113" name="Text Placeholder 20">
            <a:extLst>
              <a:ext uri="{FF2B5EF4-FFF2-40B4-BE49-F238E27FC236}">
                <a16:creationId xmlns:a16="http://schemas.microsoft.com/office/drawing/2014/main" id="{475702AE-5A90-4E33-B877-E8C3F920BC7A}"/>
              </a:ext>
            </a:extLst>
          </p:cNvPr>
          <p:cNvSpPr>
            <a:spLocks noGrp="1"/>
          </p:cNvSpPr>
          <p:nvPr>
            <p:ph type="body" sz="quarter" idx="14"/>
          </p:nvPr>
        </p:nvSpPr>
        <p:spPr>
          <a:xfrm>
            <a:off x="6987541" y="4786466"/>
            <a:ext cx="7041010" cy="731520"/>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112" name="Text Placeholder 20">
            <a:extLst>
              <a:ext uri="{FF2B5EF4-FFF2-40B4-BE49-F238E27FC236}">
                <a16:creationId xmlns:a16="http://schemas.microsoft.com/office/drawing/2014/main" id="{3729A811-0F76-4D4D-8991-455D3CBCFA7D}"/>
              </a:ext>
            </a:extLst>
          </p:cNvPr>
          <p:cNvSpPr>
            <a:spLocks noGrp="1"/>
          </p:cNvSpPr>
          <p:nvPr>
            <p:ph type="body" sz="quarter" idx="13"/>
          </p:nvPr>
        </p:nvSpPr>
        <p:spPr>
          <a:xfrm>
            <a:off x="7082415" y="3111170"/>
            <a:ext cx="6946136" cy="731520"/>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21" name="Text Placeholder 20">
            <a:extLst>
              <a:ext uri="{FF2B5EF4-FFF2-40B4-BE49-F238E27FC236}">
                <a16:creationId xmlns:a16="http://schemas.microsoft.com/office/drawing/2014/main" id="{7645135C-9BB2-4971-9A6C-D9DC44040E9D}"/>
              </a:ext>
            </a:extLst>
          </p:cNvPr>
          <p:cNvSpPr>
            <a:spLocks noGrp="1"/>
          </p:cNvSpPr>
          <p:nvPr>
            <p:ph type="body" sz="quarter" idx="12"/>
          </p:nvPr>
        </p:nvSpPr>
        <p:spPr>
          <a:xfrm>
            <a:off x="6832600" y="2273522"/>
            <a:ext cx="7195952" cy="731520"/>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3" name="Title Placeholder 1">
            <a:extLst>
              <a:ext uri="{FF2B5EF4-FFF2-40B4-BE49-F238E27FC236}">
                <a16:creationId xmlns:a16="http://schemas.microsoft.com/office/drawing/2014/main" id="{76CB2A42-BFAB-4D2F-BCCD-5492D3042B65}"/>
              </a:ext>
            </a:extLst>
          </p:cNvPr>
          <p:cNvSpPr>
            <a:spLocks noGrp="1"/>
          </p:cNvSpPr>
          <p:nvPr userDrawn="1">
            <p:ph type="title"/>
          </p:nvPr>
        </p:nvSpPr>
        <p:spPr>
          <a:xfrm>
            <a:off x="731521" y="4373880"/>
            <a:ext cx="5348842" cy="1713408"/>
          </a:xfrm>
          <a:prstGeom prst="rect">
            <a:avLst/>
          </a:prstGeom>
        </p:spPr>
        <p:txBody>
          <a:bodyPr vert="horz" lIns="0" tIns="0" rIns="182880" bIns="0" rtlCol="0" anchor="t" anchorCtr="0">
            <a:noAutofit/>
          </a:bodyPr>
          <a:lstStyle>
            <a:lvl1pPr marL="0" algn="l" defTabSz="731520" rtl="0" eaLnBrk="1" latinLnBrk="0" hangingPunct="1">
              <a:lnSpc>
                <a:spcPct val="90000"/>
              </a:lnSpc>
              <a:spcBef>
                <a:spcPts val="0"/>
              </a:spcBef>
              <a:buNone/>
              <a:defRPr lang="en-US" sz="384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userDrawn="1">
            <p:ph type="body" sz="quarter" idx="10"/>
          </p:nvPr>
        </p:nvSpPr>
        <p:spPr>
          <a:xfrm>
            <a:off x="731521" y="1615442"/>
            <a:ext cx="5348843" cy="2499360"/>
          </a:xfrm>
        </p:spPr>
        <p:txBody>
          <a:bodyPr rIns="182880" anchor="b" anchorCtr="0"/>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118" name="Rectangle: Top Corners Rounded 117">
            <a:extLst>
              <a:ext uri="{FF2B5EF4-FFF2-40B4-BE49-F238E27FC236}">
                <a16:creationId xmlns:a16="http://schemas.microsoft.com/office/drawing/2014/main" id="{EBC590EE-EDD3-4725-B200-1CE45176750F}"/>
              </a:ext>
            </a:extLst>
          </p:cNvPr>
          <p:cNvSpPr/>
          <p:nvPr userDrawn="1"/>
        </p:nvSpPr>
        <p:spPr>
          <a:xfrm rot="16200000" flipV="1">
            <a:off x="1989325" y="4208269"/>
            <a:ext cx="995683" cy="4974336"/>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731520" rtlCol="0" anchor="ctr"/>
          <a:lstStyle/>
          <a:p>
            <a:endParaRPr lang="en-US" sz="1600" b="1" dirty="0">
              <a:solidFill>
                <a:schemeClr val="bg1"/>
              </a:solidFill>
            </a:endParaRPr>
          </a:p>
        </p:txBody>
      </p:sp>
      <p:sp>
        <p:nvSpPr>
          <p:cNvPr id="119" name="Text Placeholder 18">
            <a:extLst>
              <a:ext uri="{FF2B5EF4-FFF2-40B4-BE49-F238E27FC236}">
                <a16:creationId xmlns:a16="http://schemas.microsoft.com/office/drawing/2014/main" id="{75C1C402-65B0-437C-8CC8-5791E655165D}"/>
              </a:ext>
            </a:extLst>
          </p:cNvPr>
          <p:cNvSpPr>
            <a:spLocks noGrp="1"/>
          </p:cNvSpPr>
          <p:nvPr>
            <p:ph type="body" sz="quarter" idx="16"/>
          </p:nvPr>
        </p:nvSpPr>
        <p:spPr>
          <a:xfrm>
            <a:off x="731521" y="6396987"/>
            <a:ext cx="4008120" cy="596899"/>
          </a:xfrm>
        </p:spPr>
        <p:txBody>
          <a:bodyPr rIns="18288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
        <p:nvSpPr>
          <p:cNvPr id="23" name="Text Placeholder 20">
            <a:extLst>
              <a:ext uri="{FF2B5EF4-FFF2-40B4-BE49-F238E27FC236}">
                <a16:creationId xmlns:a16="http://schemas.microsoft.com/office/drawing/2014/main" id="{0882D945-633A-448E-B7BF-3BE96C587BA3}"/>
              </a:ext>
            </a:extLst>
          </p:cNvPr>
          <p:cNvSpPr>
            <a:spLocks noGrp="1"/>
          </p:cNvSpPr>
          <p:nvPr>
            <p:ph type="body" sz="quarter" idx="17"/>
          </p:nvPr>
        </p:nvSpPr>
        <p:spPr>
          <a:xfrm>
            <a:off x="7124701" y="3948818"/>
            <a:ext cx="6903850" cy="731520"/>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24" name="Text Placeholder 20">
            <a:extLst>
              <a:ext uri="{FF2B5EF4-FFF2-40B4-BE49-F238E27FC236}">
                <a16:creationId xmlns:a16="http://schemas.microsoft.com/office/drawing/2014/main" id="{42D5A5B0-054F-4A97-A8F8-044886DE4F7B}"/>
              </a:ext>
            </a:extLst>
          </p:cNvPr>
          <p:cNvSpPr>
            <a:spLocks noGrp="1"/>
          </p:cNvSpPr>
          <p:nvPr>
            <p:ph type="body" sz="quarter" idx="18"/>
          </p:nvPr>
        </p:nvSpPr>
        <p:spPr>
          <a:xfrm>
            <a:off x="6769265" y="5624114"/>
            <a:ext cx="7259285" cy="731520"/>
          </a:xfrm>
        </p:spPr>
        <p:txBody>
          <a:bodyPr vert="horz" lIns="182880" tIns="0" rIns="0" bIns="0" rtlCol="0" anchor="ctr" anchorCtr="0">
            <a:noAutofit/>
          </a:bodyPr>
          <a:lstStyle>
            <a:lvl1pPr>
              <a:defRPr lang="en-US" sz="2240" dirty="0" smtClean="0"/>
            </a:lvl1pPr>
          </a:lstStyle>
          <a:p>
            <a:pPr lvl="0">
              <a:spcBef>
                <a:spcPts val="960"/>
              </a:spcBef>
            </a:pPr>
            <a:r>
              <a:rPr lang="en-US" dirty="0"/>
              <a:t>Click to edit Master text styles</a:t>
            </a:r>
          </a:p>
        </p:txBody>
      </p:sp>
      <p:sp>
        <p:nvSpPr>
          <p:cNvPr id="12" name="Freeform: Shape 11">
            <a:extLst>
              <a:ext uri="{FF2B5EF4-FFF2-40B4-BE49-F238E27FC236}">
                <a16:creationId xmlns:a16="http://schemas.microsoft.com/office/drawing/2014/main" id="{567E8F8E-C857-47E7-A6D2-4E1515F7C379}"/>
              </a:ext>
            </a:extLst>
          </p:cNvPr>
          <p:cNvSpPr/>
          <p:nvPr/>
        </p:nvSpPr>
        <p:spPr>
          <a:xfrm>
            <a:off x="6087928" y="2273522"/>
            <a:ext cx="731520" cy="731520"/>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B600"/>
                </a:gs>
                <a:gs pos="100000">
                  <a:srgbClr val="FFA5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14" name="Freeform: Shape 13">
            <a:extLst>
              <a:ext uri="{FF2B5EF4-FFF2-40B4-BE49-F238E27FC236}">
                <a16:creationId xmlns:a16="http://schemas.microsoft.com/office/drawing/2014/main" id="{0AAD55F6-6902-4BA8-9070-FDBAF8903E26}"/>
              </a:ext>
            </a:extLst>
          </p:cNvPr>
          <p:cNvSpPr/>
          <p:nvPr/>
        </p:nvSpPr>
        <p:spPr>
          <a:xfrm>
            <a:off x="6315139" y="3111170"/>
            <a:ext cx="731520" cy="731520"/>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A500"/>
                </a:gs>
                <a:gs pos="100000">
                  <a:srgbClr val="FF99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16" name="Freeform: Shape 15">
            <a:extLst>
              <a:ext uri="{FF2B5EF4-FFF2-40B4-BE49-F238E27FC236}">
                <a16:creationId xmlns:a16="http://schemas.microsoft.com/office/drawing/2014/main" id="{8FE5416D-1751-4D03-84B5-452C26493754}"/>
              </a:ext>
            </a:extLst>
          </p:cNvPr>
          <p:cNvSpPr/>
          <p:nvPr/>
        </p:nvSpPr>
        <p:spPr>
          <a:xfrm>
            <a:off x="6219133" y="4786466"/>
            <a:ext cx="731520" cy="731520"/>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9900"/>
                </a:gs>
                <a:gs pos="100000">
                  <a:srgbClr val="FF8618"/>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27" name="Freeform: Shape 26">
            <a:extLst>
              <a:ext uri="{FF2B5EF4-FFF2-40B4-BE49-F238E27FC236}">
                <a16:creationId xmlns:a16="http://schemas.microsoft.com/office/drawing/2014/main" id="{325E75D6-5C4F-4A62-8ADC-ED5620F383A2}"/>
              </a:ext>
            </a:extLst>
          </p:cNvPr>
          <p:cNvSpPr/>
          <p:nvPr/>
        </p:nvSpPr>
        <p:spPr>
          <a:xfrm>
            <a:off x="5987710" y="5624114"/>
            <a:ext cx="731520" cy="731520"/>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8618"/>
                </a:gs>
                <a:gs pos="100000">
                  <a:srgbClr val="FF6543"/>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28" name="Freeform: Shape 27">
            <a:extLst>
              <a:ext uri="{FF2B5EF4-FFF2-40B4-BE49-F238E27FC236}">
                <a16:creationId xmlns:a16="http://schemas.microsoft.com/office/drawing/2014/main" id="{93FDD7D3-B5E3-455C-A5DF-70F8E2AD254A}"/>
              </a:ext>
            </a:extLst>
          </p:cNvPr>
          <p:cNvSpPr/>
          <p:nvPr/>
        </p:nvSpPr>
        <p:spPr>
          <a:xfrm rot="1371074">
            <a:off x="5506040" y="6435298"/>
            <a:ext cx="731520" cy="731520"/>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6543"/>
                </a:gs>
                <a:gs pos="100000">
                  <a:srgbClr val="FF4869"/>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31" name="Freeform: Shape 30">
            <a:extLst>
              <a:ext uri="{FF2B5EF4-FFF2-40B4-BE49-F238E27FC236}">
                <a16:creationId xmlns:a16="http://schemas.microsoft.com/office/drawing/2014/main" id="{2445B85D-D208-41D7-97A2-744F6EDF9143}"/>
              </a:ext>
            </a:extLst>
          </p:cNvPr>
          <p:cNvSpPr/>
          <p:nvPr userDrawn="1"/>
        </p:nvSpPr>
        <p:spPr>
          <a:xfrm>
            <a:off x="6350894" y="3948818"/>
            <a:ext cx="731520" cy="731520"/>
          </a:xfrm>
          <a:custGeom>
            <a:avLst/>
            <a:gdLst>
              <a:gd name="connsiteX0" fmla="*/ 0 w 694729"/>
              <a:gd name="connsiteY0" fmla="*/ 347365 h 694729"/>
              <a:gd name="connsiteX1" fmla="*/ 347365 w 694729"/>
              <a:gd name="connsiteY1" fmla="*/ 0 h 694729"/>
              <a:gd name="connsiteX2" fmla="*/ 694730 w 694729"/>
              <a:gd name="connsiteY2" fmla="*/ 347365 h 694729"/>
              <a:gd name="connsiteX3" fmla="*/ 347365 w 694729"/>
              <a:gd name="connsiteY3" fmla="*/ 694730 h 694729"/>
              <a:gd name="connsiteX4" fmla="*/ 0 w 694729"/>
              <a:gd name="connsiteY4" fmla="*/ 347365 h 694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729" h="694729">
                <a:moveTo>
                  <a:pt x="0" y="347365"/>
                </a:moveTo>
                <a:cubicBezTo>
                  <a:pt x="0" y="155521"/>
                  <a:pt x="155521" y="0"/>
                  <a:pt x="347365" y="0"/>
                </a:cubicBezTo>
                <a:cubicBezTo>
                  <a:pt x="539209" y="0"/>
                  <a:pt x="694730" y="155521"/>
                  <a:pt x="694730" y="347365"/>
                </a:cubicBezTo>
                <a:cubicBezTo>
                  <a:pt x="694730" y="539209"/>
                  <a:pt x="539209" y="694730"/>
                  <a:pt x="347365" y="694730"/>
                </a:cubicBezTo>
                <a:cubicBezTo>
                  <a:pt x="155521" y="694730"/>
                  <a:pt x="0" y="539209"/>
                  <a:pt x="0" y="347365"/>
                </a:cubicBezTo>
                <a:close/>
              </a:path>
            </a:pathLst>
          </a:custGeom>
          <a:solidFill>
            <a:schemeClr val="bg2"/>
          </a:solidFill>
          <a:ln w="28575">
            <a:gradFill>
              <a:gsLst>
                <a:gs pos="0">
                  <a:srgbClr val="FFB600"/>
                </a:gs>
                <a:gs pos="100000">
                  <a:srgbClr val="FFA5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Tree>
    <p:extLst>
      <p:ext uri="{BB962C8B-B14F-4D97-AF65-F5344CB8AC3E}">
        <p14:creationId xmlns:p14="http://schemas.microsoft.com/office/powerpoint/2010/main" val="3930706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Feature detail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457200"/>
            <a:ext cx="13167360" cy="1098298"/>
          </a:xfrm>
          <a:prstGeom prst="rect">
            <a:avLst/>
          </a:prstGeom>
        </p:spPr>
        <p:txBody>
          <a:bodyPr vert="horz" lIns="0" tIns="0" rIns="0" bIns="0" rtlCol="0" anchor="t" anchorCtr="0">
            <a:noAutofit/>
          </a:bodyPr>
          <a:lstStyle/>
          <a:p>
            <a:r>
              <a:rPr lang="en-US"/>
              <a:t>Click to edit Master title style</a:t>
            </a:r>
            <a:endParaRPr lang="en-US" dirty="0"/>
          </a:p>
        </p:txBody>
      </p:sp>
      <p:sp>
        <p:nvSpPr>
          <p:cNvPr id="4" name="Rectangle 3">
            <a:extLst>
              <a:ext uri="{FF2B5EF4-FFF2-40B4-BE49-F238E27FC236}">
                <a16:creationId xmlns:a16="http://schemas.microsoft.com/office/drawing/2014/main" id="{43166D1E-9A58-48B2-B529-BE7AF42DB0BF}"/>
              </a:ext>
            </a:extLst>
          </p:cNvPr>
          <p:cNvSpPr/>
          <p:nvPr userDrawn="1"/>
        </p:nvSpPr>
        <p:spPr>
          <a:xfrm>
            <a:off x="2" y="1844039"/>
            <a:ext cx="14630400" cy="534924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5" name="Content Placeholder 4">
            <a:extLst>
              <a:ext uri="{FF2B5EF4-FFF2-40B4-BE49-F238E27FC236}">
                <a16:creationId xmlns:a16="http://schemas.microsoft.com/office/drawing/2014/main" id="{0C219D96-022C-442C-B6D9-647DB4D1D790}"/>
              </a:ext>
            </a:extLst>
          </p:cNvPr>
          <p:cNvSpPr>
            <a:spLocks noGrp="1"/>
          </p:cNvSpPr>
          <p:nvPr>
            <p:ph sz="quarter" idx="10"/>
          </p:nvPr>
        </p:nvSpPr>
        <p:spPr>
          <a:xfrm>
            <a:off x="731520" y="2156458"/>
            <a:ext cx="13167360" cy="472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2620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42" presetClass="path" presetSubtype="0" decel="100000" fill="hold" grpId="1" nodeType="withEffect">
                                  <p:stCondLst>
                                    <p:cond delay="0"/>
                                  </p:stCondLst>
                                  <p:childTnLst>
                                    <p:animMotion origin="layout" path="M 0.63056 -4.07407E-6 L 0 -4.07407E-6 " pathEditMode="relative" rAng="0" ptsTypes="AA">
                                      <p:cBhvr>
                                        <p:cTn id="8" dur="700" fill="hold"/>
                                        <p:tgtEl>
                                          <p:spTgt spid="4"/>
                                        </p:tgtEl>
                                        <p:attrNameLst>
                                          <p:attrName>ppt_x</p:attrName>
                                          <p:attrName>ppt_y</p:attrName>
                                        </p:attrNameLst>
                                      </p:cBhvr>
                                      <p:rCtr x="-31528" y="0"/>
                                    </p:animMotion>
                                  </p:childTnLst>
                                </p:cTn>
                              </p:par>
                            </p:childTnLst>
                          </p:cTn>
                        </p:par>
                        <p:par>
                          <p:cTn id="9" fill="hold">
                            <p:stCondLst>
                              <p:cond delay="700"/>
                            </p:stCondLst>
                            <p:childTnLst>
                              <p:par>
                                <p:cTn id="10" presetID="10"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tmplLst>
          <p:tmpl>
            <p:tnLst>
              <p:par>
                <p:cTn presetID="10" presetClass="entr" presetSubtype="0"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Features slide: circle 4">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CF0A6CE1-C2D5-4C46-BE0B-38FD01C23166}"/>
              </a:ext>
            </a:extLst>
          </p:cNvPr>
          <p:cNvSpPr/>
          <p:nvPr userDrawn="1"/>
        </p:nvSpPr>
        <p:spPr>
          <a:xfrm>
            <a:off x="4053840" y="609600"/>
            <a:ext cx="6522720" cy="6522720"/>
          </a:xfrm>
          <a:prstGeom prst="ellipse">
            <a:avLst/>
          </a:prstGeom>
          <a:ln w="31750">
            <a:gradFill>
              <a:gsLst>
                <a:gs pos="50000">
                  <a:schemeClr val="accent2"/>
                </a:gs>
                <a:gs pos="0">
                  <a:schemeClr val="accent3"/>
                </a:gs>
                <a:gs pos="100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9EF4D2F3-F414-42FC-8DFC-5A6B24CEE394}"/>
              </a:ext>
            </a:extLst>
          </p:cNvPr>
          <p:cNvSpPr/>
          <p:nvPr userDrawn="1"/>
        </p:nvSpPr>
        <p:spPr>
          <a:xfrm flipH="1">
            <a:off x="3966095" y="4862559"/>
            <a:ext cx="986971" cy="986971"/>
          </a:xfrm>
          <a:prstGeom prst="ellipse">
            <a:avLst/>
          </a:prstGeom>
          <a:solidFill>
            <a:schemeClr val="bg2"/>
          </a:solidFill>
          <a:ln w="28575">
            <a:gradFill flip="none" rotWithShape="1">
              <a:gsLst>
                <a:gs pos="0">
                  <a:srgbClr val="FF4C64"/>
                </a:gs>
                <a:gs pos="100000">
                  <a:srgbClr val="FF5A52"/>
                </a:gs>
              </a:gsLst>
              <a:lin ang="7800000" scaled="0"/>
              <a:tileRect/>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12" name="Oval 11">
            <a:extLst>
              <a:ext uri="{FF2B5EF4-FFF2-40B4-BE49-F238E27FC236}">
                <a16:creationId xmlns:a16="http://schemas.microsoft.com/office/drawing/2014/main" id="{A21D3B63-4AC0-4F49-A7F9-593F49463F34}"/>
              </a:ext>
            </a:extLst>
          </p:cNvPr>
          <p:cNvSpPr/>
          <p:nvPr userDrawn="1"/>
        </p:nvSpPr>
        <p:spPr>
          <a:xfrm>
            <a:off x="9753326" y="4862559"/>
            <a:ext cx="986971" cy="986971"/>
          </a:xfrm>
          <a:prstGeom prst="ellipse">
            <a:avLst/>
          </a:prstGeom>
          <a:solidFill>
            <a:schemeClr val="bg2"/>
          </a:solidFill>
          <a:ln w="28575">
            <a:solidFill>
              <a:schemeClr val="accent1"/>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4" name="Oval 13">
            <a:extLst>
              <a:ext uri="{FF2B5EF4-FFF2-40B4-BE49-F238E27FC236}">
                <a16:creationId xmlns:a16="http://schemas.microsoft.com/office/drawing/2014/main" id="{09BF63CD-8F10-4033-9667-A64E5564B6AE}"/>
              </a:ext>
            </a:extLst>
          </p:cNvPr>
          <p:cNvSpPr/>
          <p:nvPr userDrawn="1"/>
        </p:nvSpPr>
        <p:spPr>
          <a:xfrm flipH="1">
            <a:off x="4108103" y="1569441"/>
            <a:ext cx="986971" cy="986971"/>
          </a:xfrm>
          <a:prstGeom prst="ellipse">
            <a:avLst/>
          </a:prstGeom>
          <a:solidFill>
            <a:schemeClr val="bg2"/>
          </a:solidFill>
          <a:ln w="28575">
            <a:gradFill>
              <a:gsLst>
                <a:gs pos="100000">
                  <a:srgbClr val="FF4E61"/>
                </a:gs>
                <a:gs pos="0">
                  <a:srgbClr val="FF693E"/>
                </a:gs>
              </a:gsLst>
              <a:lin ang="36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15" name="Oval 14">
            <a:extLst>
              <a:ext uri="{FF2B5EF4-FFF2-40B4-BE49-F238E27FC236}">
                <a16:creationId xmlns:a16="http://schemas.microsoft.com/office/drawing/2014/main" id="{041C49F2-7D53-4BEB-9818-343923B7C5C1}"/>
              </a:ext>
            </a:extLst>
          </p:cNvPr>
          <p:cNvSpPr/>
          <p:nvPr userDrawn="1"/>
        </p:nvSpPr>
        <p:spPr>
          <a:xfrm>
            <a:off x="9535329" y="1569441"/>
            <a:ext cx="986971" cy="986971"/>
          </a:xfrm>
          <a:prstGeom prst="ellipse">
            <a:avLst/>
          </a:prstGeom>
          <a:solidFill>
            <a:schemeClr val="bg2"/>
          </a:solidFill>
          <a:ln w="28575">
            <a:solidFill>
              <a:schemeClr val="accent1"/>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6" name="Title 15">
            <a:extLst>
              <a:ext uri="{FF2B5EF4-FFF2-40B4-BE49-F238E27FC236}">
                <a16:creationId xmlns:a16="http://schemas.microsoft.com/office/drawing/2014/main" id="{248A57EA-70A4-4847-B050-C591E3692C96}"/>
              </a:ext>
            </a:extLst>
          </p:cNvPr>
          <p:cNvSpPr>
            <a:spLocks noGrp="1"/>
          </p:cNvSpPr>
          <p:nvPr>
            <p:ph type="title"/>
          </p:nvPr>
        </p:nvSpPr>
        <p:spPr>
          <a:xfrm>
            <a:off x="4601586" y="2164525"/>
            <a:ext cx="5427229" cy="3412870"/>
          </a:xfrm>
        </p:spPr>
        <p:txBody>
          <a:bodyPr lIns="182880" tIns="91440" rIns="182880" bIns="91440" anchor="ctr" anchorCtr="0"/>
          <a:lstStyle>
            <a:lvl1pPr algn="ctr">
              <a:defRPr b="1">
                <a:solidFill>
                  <a:schemeClr val="accent1"/>
                </a:solidFill>
              </a:defRPr>
            </a:lvl1pPr>
          </a:lstStyle>
          <a:p>
            <a:r>
              <a:rPr lang="en-US" dirty="0"/>
              <a:t>Click to edit Master title style</a:t>
            </a:r>
          </a:p>
        </p:txBody>
      </p:sp>
      <p:sp>
        <p:nvSpPr>
          <p:cNvPr id="26" name="Text Placeholder 25">
            <a:extLst>
              <a:ext uri="{FF2B5EF4-FFF2-40B4-BE49-F238E27FC236}">
                <a16:creationId xmlns:a16="http://schemas.microsoft.com/office/drawing/2014/main" id="{FF3803D8-EFD7-4664-BED7-B01D332ABA73}"/>
              </a:ext>
            </a:extLst>
          </p:cNvPr>
          <p:cNvSpPr>
            <a:spLocks noGrp="1"/>
          </p:cNvSpPr>
          <p:nvPr>
            <p:ph type="body" sz="quarter" idx="13"/>
          </p:nvPr>
        </p:nvSpPr>
        <p:spPr>
          <a:xfrm>
            <a:off x="10522299" y="1561544"/>
            <a:ext cx="3376579" cy="994867"/>
          </a:xfrm>
        </p:spPr>
        <p:txBody>
          <a:bodyPr lIns="182880" anchor="ctr" anchorCtr="0"/>
          <a:lstStyle>
            <a:lvl1pPr>
              <a:spcBef>
                <a:spcPts val="0"/>
              </a:spcBef>
              <a:defRPr sz="2240"/>
            </a:lvl1pPr>
          </a:lstStyle>
          <a:p>
            <a:pPr lvl="0"/>
            <a:r>
              <a:rPr lang="en-US" dirty="0"/>
              <a:t>Click to edit Master text styles</a:t>
            </a:r>
          </a:p>
        </p:txBody>
      </p:sp>
      <p:sp>
        <p:nvSpPr>
          <p:cNvPr id="28" name="Text Placeholder 25">
            <a:extLst>
              <a:ext uri="{FF2B5EF4-FFF2-40B4-BE49-F238E27FC236}">
                <a16:creationId xmlns:a16="http://schemas.microsoft.com/office/drawing/2014/main" id="{C3320548-235D-4FF0-B95C-CEEE06BEA405}"/>
              </a:ext>
            </a:extLst>
          </p:cNvPr>
          <p:cNvSpPr>
            <a:spLocks noGrp="1"/>
          </p:cNvSpPr>
          <p:nvPr>
            <p:ph type="body" sz="quarter" idx="15"/>
          </p:nvPr>
        </p:nvSpPr>
        <p:spPr>
          <a:xfrm>
            <a:off x="10740297" y="4862557"/>
            <a:ext cx="3158584" cy="994867"/>
          </a:xfrm>
        </p:spPr>
        <p:txBody>
          <a:bodyPr lIns="182880" anchor="ctr" anchorCtr="0"/>
          <a:lstStyle>
            <a:lvl1pPr>
              <a:spcBef>
                <a:spcPts val="0"/>
              </a:spcBef>
              <a:defRPr sz="2240"/>
            </a:lvl1pPr>
          </a:lstStyle>
          <a:p>
            <a:pPr lvl="0"/>
            <a:r>
              <a:rPr lang="en-US" dirty="0"/>
              <a:t>Click to edit Master text styles</a:t>
            </a:r>
          </a:p>
        </p:txBody>
      </p:sp>
      <p:sp>
        <p:nvSpPr>
          <p:cNvPr id="30" name="Text Placeholder 29">
            <a:extLst>
              <a:ext uri="{FF2B5EF4-FFF2-40B4-BE49-F238E27FC236}">
                <a16:creationId xmlns:a16="http://schemas.microsoft.com/office/drawing/2014/main" id="{4209D429-0D93-4CBA-94C7-3D264E95F47D}"/>
              </a:ext>
            </a:extLst>
          </p:cNvPr>
          <p:cNvSpPr>
            <a:spLocks noGrp="1"/>
          </p:cNvSpPr>
          <p:nvPr>
            <p:ph type="body" sz="quarter" idx="16"/>
          </p:nvPr>
        </p:nvSpPr>
        <p:spPr>
          <a:xfrm>
            <a:off x="731520" y="1619153"/>
            <a:ext cx="3322320" cy="937259"/>
          </a:xfrm>
        </p:spPr>
        <p:txBody>
          <a:bodyPr lIns="0" rIns="182880" anchor="ctr" anchorCtr="0"/>
          <a:lstStyle>
            <a:lvl1pPr algn="r">
              <a:defRPr sz="2240"/>
            </a:lvl1pPr>
          </a:lstStyle>
          <a:p>
            <a:pPr lvl="0"/>
            <a:r>
              <a:rPr lang="en-US" dirty="0"/>
              <a:t>Click to edit Master text styles</a:t>
            </a:r>
          </a:p>
        </p:txBody>
      </p:sp>
      <p:sp>
        <p:nvSpPr>
          <p:cNvPr id="32" name="Text Placeholder 29">
            <a:extLst>
              <a:ext uri="{FF2B5EF4-FFF2-40B4-BE49-F238E27FC236}">
                <a16:creationId xmlns:a16="http://schemas.microsoft.com/office/drawing/2014/main" id="{42DDEEF9-D764-4E0B-937C-C0B430875CA9}"/>
              </a:ext>
            </a:extLst>
          </p:cNvPr>
          <p:cNvSpPr>
            <a:spLocks noGrp="1"/>
          </p:cNvSpPr>
          <p:nvPr>
            <p:ph type="body" sz="quarter" idx="18"/>
          </p:nvPr>
        </p:nvSpPr>
        <p:spPr>
          <a:xfrm>
            <a:off x="731521" y="4912271"/>
            <a:ext cx="3234574" cy="937259"/>
          </a:xfrm>
        </p:spPr>
        <p:txBody>
          <a:bodyPr lIns="0" rIns="182880" anchor="ctr" anchorCtr="0"/>
          <a:lstStyle>
            <a:lvl1pPr algn="r">
              <a:defRPr sz="2240"/>
            </a:lvl1pPr>
          </a:lstStyle>
          <a:p>
            <a:pPr lvl="0"/>
            <a:r>
              <a:rPr lang="en-US" dirty="0"/>
              <a:t>Click to edit Master text styles</a:t>
            </a:r>
          </a:p>
        </p:txBody>
      </p:sp>
    </p:spTree>
    <p:extLst>
      <p:ext uri="{BB962C8B-B14F-4D97-AF65-F5344CB8AC3E}">
        <p14:creationId xmlns:p14="http://schemas.microsoft.com/office/powerpoint/2010/main" val="1688378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Features slide: circle 5">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CF0A6CE1-C2D5-4C46-BE0B-38FD01C23166}"/>
              </a:ext>
            </a:extLst>
          </p:cNvPr>
          <p:cNvSpPr/>
          <p:nvPr userDrawn="1"/>
        </p:nvSpPr>
        <p:spPr>
          <a:xfrm>
            <a:off x="4053840" y="609600"/>
            <a:ext cx="6522720" cy="6522720"/>
          </a:xfrm>
          <a:prstGeom prst="ellipse">
            <a:avLst/>
          </a:prstGeom>
          <a:ln w="31750">
            <a:gradFill>
              <a:gsLst>
                <a:gs pos="50000">
                  <a:schemeClr val="accent2"/>
                </a:gs>
                <a:gs pos="0">
                  <a:schemeClr val="accent3"/>
                </a:gs>
                <a:gs pos="100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dirty="0" err="1">
              <a:solidFill>
                <a:schemeClr val="tx1"/>
              </a:solidFill>
            </a:endParaRPr>
          </a:p>
        </p:txBody>
      </p:sp>
      <p:sp>
        <p:nvSpPr>
          <p:cNvPr id="10" name="Oval 9">
            <a:extLst>
              <a:ext uri="{FF2B5EF4-FFF2-40B4-BE49-F238E27FC236}">
                <a16:creationId xmlns:a16="http://schemas.microsoft.com/office/drawing/2014/main" id="{A4B62218-79FF-44EE-B106-57783084CBBD}"/>
              </a:ext>
            </a:extLst>
          </p:cNvPr>
          <p:cNvSpPr/>
          <p:nvPr userDrawn="1"/>
        </p:nvSpPr>
        <p:spPr>
          <a:xfrm flipH="1">
            <a:off x="3580857" y="3377475"/>
            <a:ext cx="986971" cy="986971"/>
          </a:xfrm>
          <a:prstGeom prst="ellipse">
            <a:avLst/>
          </a:prstGeom>
          <a:solidFill>
            <a:schemeClr val="bg2"/>
          </a:solidFill>
          <a:ln w="28575">
            <a:solidFill>
              <a:schemeClr val="accent3"/>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9EF4D2F3-F414-42FC-8DFC-5A6B24CEE394}"/>
              </a:ext>
            </a:extLst>
          </p:cNvPr>
          <p:cNvSpPr/>
          <p:nvPr userDrawn="1"/>
        </p:nvSpPr>
        <p:spPr>
          <a:xfrm flipH="1">
            <a:off x="4491831" y="5577396"/>
            <a:ext cx="986971" cy="986971"/>
          </a:xfrm>
          <a:prstGeom prst="ellipse">
            <a:avLst/>
          </a:prstGeom>
          <a:solidFill>
            <a:schemeClr val="bg2"/>
          </a:solidFill>
          <a:ln w="28575">
            <a:gradFill flip="none" rotWithShape="1">
              <a:gsLst>
                <a:gs pos="0">
                  <a:srgbClr val="FF5657"/>
                </a:gs>
                <a:gs pos="100000">
                  <a:srgbClr val="FF693E"/>
                </a:gs>
              </a:gsLst>
              <a:lin ang="7800000" scaled="0"/>
              <a:tileRect/>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12" name="Oval 11">
            <a:extLst>
              <a:ext uri="{FF2B5EF4-FFF2-40B4-BE49-F238E27FC236}">
                <a16:creationId xmlns:a16="http://schemas.microsoft.com/office/drawing/2014/main" id="{A21D3B63-4AC0-4F49-A7F9-593F49463F34}"/>
              </a:ext>
            </a:extLst>
          </p:cNvPr>
          <p:cNvSpPr/>
          <p:nvPr userDrawn="1"/>
        </p:nvSpPr>
        <p:spPr>
          <a:xfrm>
            <a:off x="9863462" y="4471631"/>
            <a:ext cx="986971" cy="986971"/>
          </a:xfrm>
          <a:prstGeom prst="ellipse">
            <a:avLst/>
          </a:prstGeom>
          <a:solidFill>
            <a:schemeClr val="bg2"/>
          </a:solidFill>
          <a:ln w="28575">
            <a:solidFill>
              <a:schemeClr val="accent1"/>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4" name="Oval 13">
            <a:extLst>
              <a:ext uri="{FF2B5EF4-FFF2-40B4-BE49-F238E27FC236}">
                <a16:creationId xmlns:a16="http://schemas.microsoft.com/office/drawing/2014/main" id="{09BF63CD-8F10-4033-9667-A64E5564B6AE}"/>
              </a:ext>
            </a:extLst>
          </p:cNvPr>
          <p:cNvSpPr/>
          <p:nvPr userDrawn="1"/>
        </p:nvSpPr>
        <p:spPr>
          <a:xfrm flipH="1">
            <a:off x="4491831" y="1177555"/>
            <a:ext cx="986971" cy="986971"/>
          </a:xfrm>
          <a:prstGeom prst="ellipse">
            <a:avLst/>
          </a:prstGeom>
          <a:solidFill>
            <a:schemeClr val="bg2"/>
          </a:solidFill>
          <a:ln w="28575">
            <a:gradFill>
              <a:gsLst>
                <a:gs pos="100000">
                  <a:srgbClr val="FF5657"/>
                </a:gs>
                <a:gs pos="0">
                  <a:srgbClr val="FF693E"/>
                </a:gs>
              </a:gsLst>
              <a:lin ang="36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15" name="Oval 14">
            <a:extLst>
              <a:ext uri="{FF2B5EF4-FFF2-40B4-BE49-F238E27FC236}">
                <a16:creationId xmlns:a16="http://schemas.microsoft.com/office/drawing/2014/main" id="{041C49F2-7D53-4BEB-9818-343923B7C5C1}"/>
              </a:ext>
            </a:extLst>
          </p:cNvPr>
          <p:cNvSpPr/>
          <p:nvPr userDrawn="1"/>
        </p:nvSpPr>
        <p:spPr>
          <a:xfrm>
            <a:off x="9863462" y="2277515"/>
            <a:ext cx="986971" cy="986971"/>
          </a:xfrm>
          <a:prstGeom prst="ellipse">
            <a:avLst/>
          </a:prstGeom>
          <a:solidFill>
            <a:schemeClr val="bg2"/>
          </a:solidFill>
          <a:ln w="28575">
            <a:solidFill>
              <a:schemeClr val="accent1"/>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6" name="Title 15">
            <a:extLst>
              <a:ext uri="{FF2B5EF4-FFF2-40B4-BE49-F238E27FC236}">
                <a16:creationId xmlns:a16="http://schemas.microsoft.com/office/drawing/2014/main" id="{248A57EA-70A4-4847-B050-C591E3692C96}"/>
              </a:ext>
            </a:extLst>
          </p:cNvPr>
          <p:cNvSpPr>
            <a:spLocks noGrp="1"/>
          </p:cNvSpPr>
          <p:nvPr>
            <p:ph type="title"/>
          </p:nvPr>
        </p:nvSpPr>
        <p:spPr>
          <a:xfrm>
            <a:off x="4601586" y="2164525"/>
            <a:ext cx="5427229" cy="3412870"/>
          </a:xfrm>
        </p:spPr>
        <p:txBody>
          <a:bodyPr lIns="182880" tIns="91440" rIns="182880" bIns="91440" anchor="ctr" anchorCtr="0"/>
          <a:lstStyle>
            <a:lvl1pPr algn="ctr">
              <a:defRPr b="1">
                <a:solidFill>
                  <a:schemeClr val="accent1"/>
                </a:solidFill>
              </a:defRPr>
            </a:lvl1pPr>
          </a:lstStyle>
          <a:p>
            <a:r>
              <a:rPr lang="en-US" dirty="0"/>
              <a:t>Click to edit Master title style</a:t>
            </a:r>
          </a:p>
        </p:txBody>
      </p:sp>
      <p:sp>
        <p:nvSpPr>
          <p:cNvPr id="26" name="Text Placeholder 25">
            <a:extLst>
              <a:ext uri="{FF2B5EF4-FFF2-40B4-BE49-F238E27FC236}">
                <a16:creationId xmlns:a16="http://schemas.microsoft.com/office/drawing/2014/main" id="{FF3803D8-EFD7-4664-BED7-B01D332ABA73}"/>
              </a:ext>
            </a:extLst>
          </p:cNvPr>
          <p:cNvSpPr>
            <a:spLocks noGrp="1"/>
          </p:cNvSpPr>
          <p:nvPr>
            <p:ph type="body" sz="quarter" idx="13"/>
          </p:nvPr>
        </p:nvSpPr>
        <p:spPr>
          <a:xfrm>
            <a:off x="10850430" y="2269618"/>
            <a:ext cx="3048448" cy="994867"/>
          </a:xfrm>
        </p:spPr>
        <p:txBody>
          <a:bodyPr lIns="182880" anchor="ctr" anchorCtr="0"/>
          <a:lstStyle>
            <a:lvl1pPr>
              <a:spcBef>
                <a:spcPts val="0"/>
              </a:spcBef>
              <a:defRPr sz="2240"/>
            </a:lvl1pPr>
          </a:lstStyle>
          <a:p>
            <a:pPr lvl="0"/>
            <a:r>
              <a:rPr lang="en-US" dirty="0"/>
              <a:t>Click to edit Master text styles</a:t>
            </a:r>
          </a:p>
        </p:txBody>
      </p:sp>
      <p:sp>
        <p:nvSpPr>
          <p:cNvPr id="28" name="Text Placeholder 25">
            <a:extLst>
              <a:ext uri="{FF2B5EF4-FFF2-40B4-BE49-F238E27FC236}">
                <a16:creationId xmlns:a16="http://schemas.microsoft.com/office/drawing/2014/main" id="{C3320548-235D-4FF0-B95C-CEEE06BEA405}"/>
              </a:ext>
            </a:extLst>
          </p:cNvPr>
          <p:cNvSpPr>
            <a:spLocks noGrp="1"/>
          </p:cNvSpPr>
          <p:nvPr>
            <p:ph type="body" sz="quarter" idx="15"/>
          </p:nvPr>
        </p:nvSpPr>
        <p:spPr>
          <a:xfrm>
            <a:off x="10850432" y="4471631"/>
            <a:ext cx="3048448" cy="994867"/>
          </a:xfrm>
        </p:spPr>
        <p:txBody>
          <a:bodyPr lIns="182880" anchor="ctr" anchorCtr="0"/>
          <a:lstStyle>
            <a:lvl1pPr>
              <a:spcBef>
                <a:spcPts val="0"/>
              </a:spcBef>
              <a:defRPr sz="2240"/>
            </a:lvl1pPr>
          </a:lstStyle>
          <a:p>
            <a:pPr lvl="0"/>
            <a:r>
              <a:rPr lang="en-US" dirty="0"/>
              <a:t>Click to edit Master text styles</a:t>
            </a:r>
          </a:p>
        </p:txBody>
      </p:sp>
      <p:sp>
        <p:nvSpPr>
          <p:cNvPr id="30" name="Text Placeholder 29">
            <a:extLst>
              <a:ext uri="{FF2B5EF4-FFF2-40B4-BE49-F238E27FC236}">
                <a16:creationId xmlns:a16="http://schemas.microsoft.com/office/drawing/2014/main" id="{4209D429-0D93-4CBA-94C7-3D264E95F47D}"/>
              </a:ext>
            </a:extLst>
          </p:cNvPr>
          <p:cNvSpPr>
            <a:spLocks noGrp="1"/>
          </p:cNvSpPr>
          <p:nvPr>
            <p:ph type="body" sz="quarter" idx="16"/>
          </p:nvPr>
        </p:nvSpPr>
        <p:spPr>
          <a:xfrm>
            <a:off x="731520" y="1227267"/>
            <a:ext cx="3728064" cy="937259"/>
          </a:xfrm>
        </p:spPr>
        <p:txBody>
          <a:bodyPr lIns="0" rIns="182880" anchor="ctr" anchorCtr="0"/>
          <a:lstStyle>
            <a:lvl1pPr algn="r">
              <a:defRPr sz="2240"/>
            </a:lvl1pPr>
          </a:lstStyle>
          <a:p>
            <a:pPr lvl="0"/>
            <a:r>
              <a:rPr lang="en-US" dirty="0"/>
              <a:t>Click to edit Master text styles</a:t>
            </a:r>
          </a:p>
        </p:txBody>
      </p:sp>
      <p:sp>
        <p:nvSpPr>
          <p:cNvPr id="31" name="Text Placeholder 29">
            <a:extLst>
              <a:ext uri="{FF2B5EF4-FFF2-40B4-BE49-F238E27FC236}">
                <a16:creationId xmlns:a16="http://schemas.microsoft.com/office/drawing/2014/main" id="{C42C84C5-DFD7-42F1-9C5A-1DAC75FE5C7C}"/>
              </a:ext>
            </a:extLst>
          </p:cNvPr>
          <p:cNvSpPr>
            <a:spLocks noGrp="1"/>
          </p:cNvSpPr>
          <p:nvPr>
            <p:ph type="body" sz="quarter" idx="17"/>
          </p:nvPr>
        </p:nvSpPr>
        <p:spPr>
          <a:xfrm>
            <a:off x="731520" y="3427187"/>
            <a:ext cx="2815578" cy="937259"/>
          </a:xfrm>
        </p:spPr>
        <p:txBody>
          <a:bodyPr lIns="0" rIns="182880" anchor="ctr" anchorCtr="0"/>
          <a:lstStyle>
            <a:lvl1pPr algn="r">
              <a:defRPr sz="2240"/>
            </a:lvl1pPr>
          </a:lstStyle>
          <a:p>
            <a:pPr lvl="0"/>
            <a:r>
              <a:rPr lang="en-US" dirty="0"/>
              <a:t>Click to edit Master text styles</a:t>
            </a:r>
          </a:p>
        </p:txBody>
      </p:sp>
      <p:sp>
        <p:nvSpPr>
          <p:cNvPr id="32" name="Text Placeholder 29">
            <a:extLst>
              <a:ext uri="{FF2B5EF4-FFF2-40B4-BE49-F238E27FC236}">
                <a16:creationId xmlns:a16="http://schemas.microsoft.com/office/drawing/2014/main" id="{42DDEEF9-D764-4E0B-937C-C0B430875CA9}"/>
              </a:ext>
            </a:extLst>
          </p:cNvPr>
          <p:cNvSpPr>
            <a:spLocks noGrp="1"/>
          </p:cNvSpPr>
          <p:nvPr>
            <p:ph type="body" sz="quarter" idx="18"/>
          </p:nvPr>
        </p:nvSpPr>
        <p:spPr>
          <a:xfrm>
            <a:off x="731519" y="5627108"/>
            <a:ext cx="3728062" cy="937259"/>
          </a:xfrm>
        </p:spPr>
        <p:txBody>
          <a:bodyPr lIns="0" rIns="182880" anchor="ctr" anchorCtr="0"/>
          <a:lstStyle>
            <a:lvl1pPr algn="r">
              <a:defRPr sz="2240"/>
            </a:lvl1pPr>
          </a:lstStyle>
          <a:p>
            <a:pPr lvl="0"/>
            <a:r>
              <a:rPr lang="en-US" dirty="0"/>
              <a:t>Click to edit Master text styles</a:t>
            </a:r>
          </a:p>
        </p:txBody>
      </p:sp>
    </p:spTree>
    <p:extLst>
      <p:ext uri="{BB962C8B-B14F-4D97-AF65-F5344CB8AC3E}">
        <p14:creationId xmlns:p14="http://schemas.microsoft.com/office/powerpoint/2010/main" val="112854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Features slide: circle 6">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CF0A6CE1-C2D5-4C46-BE0B-38FD01C23166}"/>
              </a:ext>
            </a:extLst>
          </p:cNvPr>
          <p:cNvSpPr/>
          <p:nvPr userDrawn="1"/>
        </p:nvSpPr>
        <p:spPr>
          <a:xfrm>
            <a:off x="4053840" y="609600"/>
            <a:ext cx="6522720" cy="6522720"/>
          </a:xfrm>
          <a:prstGeom prst="ellipse">
            <a:avLst/>
          </a:prstGeom>
          <a:ln w="31750">
            <a:gradFill>
              <a:gsLst>
                <a:gs pos="50000">
                  <a:schemeClr val="accent2"/>
                </a:gs>
                <a:gs pos="0">
                  <a:schemeClr val="accent3"/>
                </a:gs>
                <a:gs pos="100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dirty="0" err="1">
              <a:solidFill>
                <a:schemeClr val="tx1"/>
              </a:solidFill>
            </a:endParaRPr>
          </a:p>
        </p:txBody>
      </p:sp>
      <p:sp>
        <p:nvSpPr>
          <p:cNvPr id="10" name="Oval 9">
            <a:extLst>
              <a:ext uri="{FF2B5EF4-FFF2-40B4-BE49-F238E27FC236}">
                <a16:creationId xmlns:a16="http://schemas.microsoft.com/office/drawing/2014/main" id="{A4B62218-79FF-44EE-B106-57783084CBBD}"/>
              </a:ext>
            </a:extLst>
          </p:cNvPr>
          <p:cNvSpPr/>
          <p:nvPr userDrawn="1"/>
        </p:nvSpPr>
        <p:spPr>
          <a:xfrm flipH="1">
            <a:off x="3580857" y="3377475"/>
            <a:ext cx="986971" cy="986971"/>
          </a:xfrm>
          <a:prstGeom prst="ellipse">
            <a:avLst/>
          </a:prstGeom>
          <a:solidFill>
            <a:schemeClr val="bg2"/>
          </a:solidFill>
          <a:ln w="28575">
            <a:solidFill>
              <a:schemeClr val="accent3"/>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9EF4D2F3-F414-42FC-8DFC-5A6B24CEE394}"/>
              </a:ext>
            </a:extLst>
          </p:cNvPr>
          <p:cNvSpPr/>
          <p:nvPr userDrawn="1"/>
        </p:nvSpPr>
        <p:spPr>
          <a:xfrm flipH="1">
            <a:off x="4491831" y="5577396"/>
            <a:ext cx="986971" cy="986971"/>
          </a:xfrm>
          <a:prstGeom prst="ellipse">
            <a:avLst/>
          </a:prstGeom>
          <a:solidFill>
            <a:schemeClr val="bg2"/>
          </a:solidFill>
          <a:ln w="28575">
            <a:gradFill flip="none" rotWithShape="1">
              <a:gsLst>
                <a:gs pos="0">
                  <a:srgbClr val="FF5657"/>
                </a:gs>
                <a:gs pos="100000">
                  <a:srgbClr val="FF693E"/>
                </a:gs>
              </a:gsLst>
              <a:lin ang="7800000" scaled="0"/>
              <a:tileRect/>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12" name="Oval 11">
            <a:extLst>
              <a:ext uri="{FF2B5EF4-FFF2-40B4-BE49-F238E27FC236}">
                <a16:creationId xmlns:a16="http://schemas.microsoft.com/office/drawing/2014/main" id="{A21D3B63-4AC0-4F49-A7F9-593F49463F34}"/>
              </a:ext>
            </a:extLst>
          </p:cNvPr>
          <p:cNvSpPr/>
          <p:nvPr userDrawn="1"/>
        </p:nvSpPr>
        <p:spPr>
          <a:xfrm>
            <a:off x="9151599" y="5577396"/>
            <a:ext cx="986971" cy="986971"/>
          </a:xfrm>
          <a:prstGeom prst="ellipse">
            <a:avLst/>
          </a:prstGeom>
          <a:solidFill>
            <a:schemeClr val="bg2"/>
          </a:solidFill>
          <a:ln w="28575">
            <a:solidFill>
              <a:schemeClr val="accent1"/>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4" name="Oval 13">
            <a:extLst>
              <a:ext uri="{FF2B5EF4-FFF2-40B4-BE49-F238E27FC236}">
                <a16:creationId xmlns:a16="http://schemas.microsoft.com/office/drawing/2014/main" id="{09BF63CD-8F10-4033-9667-A64E5564B6AE}"/>
              </a:ext>
            </a:extLst>
          </p:cNvPr>
          <p:cNvSpPr/>
          <p:nvPr userDrawn="1"/>
        </p:nvSpPr>
        <p:spPr>
          <a:xfrm flipH="1">
            <a:off x="4491831" y="1177555"/>
            <a:ext cx="986971" cy="986971"/>
          </a:xfrm>
          <a:prstGeom prst="ellipse">
            <a:avLst/>
          </a:prstGeom>
          <a:solidFill>
            <a:schemeClr val="bg2"/>
          </a:solidFill>
          <a:ln w="28575">
            <a:gradFill>
              <a:gsLst>
                <a:gs pos="100000">
                  <a:srgbClr val="FF5657"/>
                </a:gs>
                <a:gs pos="0">
                  <a:srgbClr val="FF693E"/>
                </a:gs>
              </a:gsLst>
              <a:lin ang="36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15" name="Oval 14">
            <a:extLst>
              <a:ext uri="{FF2B5EF4-FFF2-40B4-BE49-F238E27FC236}">
                <a16:creationId xmlns:a16="http://schemas.microsoft.com/office/drawing/2014/main" id="{041C49F2-7D53-4BEB-9818-343923B7C5C1}"/>
              </a:ext>
            </a:extLst>
          </p:cNvPr>
          <p:cNvSpPr/>
          <p:nvPr userDrawn="1"/>
        </p:nvSpPr>
        <p:spPr>
          <a:xfrm>
            <a:off x="9151599" y="1177555"/>
            <a:ext cx="986971" cy="986971"/>
          </a:xfrm>
          <a:prstGeom prst="ellipse">
            <a:avLst/>
          </a:prstGeom>
          <a:solidFill>
            <a:schemeClr val="bg2"/>
          </a:solidFill>
          <a:ln w="28575">
            <a:solidFill>
              <a:schemeClr val="accent1"/>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6" name="Title 15">
            <a:extLst>
              <a:ext uri="{FF2B5EF4-FFF2-40B4-BE49-F238E27FC236}">
                <a16:creationId xmlns:a16="http://schemas.microsoft.com/office/drawing/2014/main" id="{248A57EA-70A4-4847-B050-C591E3692C96}"/>
              </a:ext>
            </a:extLst>
          </p:cNvPr>
          <p:cNvSpPr>
            <a:spLocks noGrp="1"/>
          </p:cNvSpPr>
          <p:nvPr>
            <p:ph type="title"/>
          </p:nvPr>
        </p:nvSpPr>
        <p:spPr>
          <a:xfrm>
            <a:off x="4601586" y="2164525"/>
            <a:ext cx="5427229" cy="3412870"/>
          </a:xfrm>
        </p:spPr>
        <p:txBody>
          <a:bodyPr lIns="182880" tIns="91440" rIns="182880" bIns="91440" anchor="ctr" anchorCtr="0"/>
          <a:lstStyle>
            <a:lvl1pPr algn="ctr">
              <a:defRPr b="1">
                <a:solidFill>
                  <a:schemeClr val="accent1"/>
                </a:solidFill>
              </a:defRPr>
            </a:lvl1pPr>
          </a:lstStyle>
          <a:p>
            <a:r>
              <a:rPr lang="en-US" dirty="0"/>
              <a:t>Click to edit Master title style</a:t>
            </a:r>
          </a:p>
        </p:txBody>
      </p:sp>
      <p:sp>
        <p:nvSpPr>
          <p:cNvPr id="26" name="Text Placeholder 25">
            <a:extLst>
              <a:ext uri="{FF2B5EF4-FFF2-40B4-BE49-F238E27FC236}">
                <a16:creationId xmlns:a16="http://schemas.microsoft.com/office/drawing/2014/main" id="{FF3803D8-EFD7-4664-BED7-B01D332ABA73}"/>
              </a:ext>
            </a:extLst>
          </p:cNvPr>
          <p:cNvSpPr>
            <a:spLocks noGrp="1"/>
          </p:cNvSpPr>
          <p:nvPr>
            <p:ph type="body" sz="quarter" idx="13"/>
          </p:nvPr>
        </p:nvSpPr>
        <p:spPr>
          <a:xfrm>
            <a:off x="10170817" y="1227266"/>
            <a:ext cx="3728062" cy="994867"/>
          </a:xfrm>
        </p:spPr>
        <p:txBody>
          <a:bodyPr lIns="182880" anchor="ctr" anchorCtr="0"/>
          <a:lstStyle>
            <a:lvl1pPr>
              <a:spcBef>
                <a:spcPts val="0"/>
              </a:spcBef>
              <a:defRPr sz="2240"/>
            </a:lvl1pPr>
          </a:lstStyle>
          <a:p>
            <a:pPr lvl="0"/>
            <a:r>
              <a:rPr lang="en-US" dirty="0"/>
              <a:t>Click to edit Master text styles</a:t>
            </a:r>
          </a:p>
        </p:txBody>
      </p:sp>
      <p:sp>
        <p:nvSpPr>
          <p:cNvPr id="28" name="Text Placeholder 25">
            <a:extLst>
              <a:ext uri="{FF2B5EF4-FFF2-40B4-BE49-F238E27FC236}">
                <a16:creationId xmlns:a16="http://schemas.microsoft.com/office/drawing/2014/main" id="{C3320548-235D-4FF0-B95C-CEEE06BEA405}"/>
              </a:ext>
            </a:extLst>
          </p:cNvPr>
          <p:cNvSpPr>
            <a:spLocks noGrp="1"/>
          </p:cNvSpPr>
          <p:nvPr>
            <p:ph type="body" sz="quarter" idx="15"/>
          </p:nvPr>
        </p:nvSpPr>
        <p:spPr>
          <a:xfrm>
            <a:off x="10170816" y="5569499"/>
            <a:ext cx="3728064" cy="994867"/>
          </a:xfrm>
        </p:spPr>
        <p:txBody>
          <a:bodyPr lIns="182880" anchor="ctr" anchorCtr="0"/>
          <a:lstStyle>
            <a:lvl1pPr>
              <a:spcBef>
                <a:spcPts val="0"/>
              </a:spcBef>
              <a:defRPr sz="2240"/>
            </a:lvl1pPr>
          </a:lstStyle>
          <a:p>
            <a:pPr lvl="0"/>
            <a:r>
              <a:rPr lang="en-US" dirty="0"/>
              <a:t>Click to edit Master text styles</a:t>
            </a:r>
          </a:p>
        </p:txBody>
      </p:sp>
      <p:sp>
        <p:nvSpPr>
          <p:cNvPr id="30" name="Text Placeholder 29">
            <a:extLst>
              <a:ext uri="{FF2B5EF4-FFF2-40B4-BE49-F238E27FC236}">
                <a16:creationId xmlns:a16="http://schemas.microsoft.com/office/drawing/2014/main" id="{4209D429-0D93-4CBA-94C7-3D264E95F47D}"/>
              </a:ext>
            </a:extLst>
          </p:cNvPr>
          <p:cNvSpPr>
            <a:spLocks noGrp="1"/>
          </p:cNvSpPr>
          <p:nvPr>
            <p:ph type="body" sz="quarter" idx="16"/>
          </p:nvPr>
        </p:nvSpPr>
        <p:spPr>
          <a:xfrm>
            <a:off x="731520" y="1227267"/>
            <a:ext cx="3728064" cy="937259"/>
          </a:xfrm>
        </p:spPr>
        <p:txBody>
          <a:bodyPr lIns="0" rIns="182880" anchor="ctr" anchorCtr="0"/>
          <a:lstStyle>
            <a:lvl1pPr algn="r">
              <a:defRPr sz="2240"/>
            </a:lvl1pPr>
          </a:lstStyle>
          <a:p>
            <a:pPr lvl="0"/>
            <a:r>
              <a:rPr lang="en-US" dirty="0"/>
              <a:t>Click to edit Master text styles</a:t>
            </a:r>
          </a:p>
        </p:txBody>
      </p:sp>
      <p:sp>
        <p:nvSpPr>
          <p:cNvPr id="31" name="Text Placeholder 29">
            <a:extLst>
              <a:ext uri="{FF2B5EF4-FFF2-40B4-BE49-F238E27FC236}">
                <a16:creationId xmlns:a16="http://schemas.microsoft.com/office/drawing/2014/main" id="{C42C84C5-DFD7-42F1-9C5A-1DAC75FE5C7C}"/>
              </a:ext>
            </a:extLst>
          </p:cNvPr>
          <p:cNvSpPr>
            <a:spLocks noGrp="1"/>
          </p:cNvSpPr>
          <p:nvPr>
            <p:ph type="body" sz="quarter" idx="17"/>
          </p:nvPr>
        </p:nvSpPr>
        <p:spPr>
          <a:xfrm>
            <a:off x="731520" y="3427187"/>
            <a:ext cx="2815578" cy="937259"/>
          </a:xfrm>
        </p:spPr>
        <p:txBody>
          <a:bodyPr lIns="0" rIns="182880" anchor="ctr" anchorCtr="0"/>
          <a:lstStyle>
            <a:lvl1pPr algn="r">
              <a:defRPr sz="2240"/>
            </a:lvl1pPr>
          </a:lstStyle>
          <a:p>
            <a:pPr lvl="0"/>
            <a:r>
              <a:rPr lang="en-US" dirty="0"/>
              <a:t>Click to edit Master text styles</a:t>
            </a:r>
          </a:p>
        </p:txBody>
      </p:sp>
      <p:sp>
        <p:nvSpPr>
          <p:cNvPr id="32" name="Text Placeholder 29">
            <a:extLst>
              <a:ext uri="{FF2B5EF4-FFF2-40B4-BE49-F238E27FC236}">
                <a16:creationId xmlns:a16="http://schemas.microsoft.com/office/drawing/2014/main" id="{42DDEEF9-D764-4E0B-937C-C0B430875CA9}"/>
              </a:ext>
            </a:extLst>
          </p:cNvPr>
          <p:cNvSpPr>
            <a:spLocks noGrp="1"/>
          </p:cNvSpPr>
          <p:nvPr>
            <p:ph type="body" sz="quarter" idx="18"/>
          </p:nvPr>
        </p:nvSpPr>
        <p:spPr>
          <a:xfrm>
            <a:off x="731519" y="5627108"/>
            <a:ext cx="3728062" cy="937259"/>
          </a:xfrm>
        </p:spPr>
        <p:txBody>
          <a:bodyPr lIns="0" rIns="182880" anchor="ctr" anchorCtr="0"/>
          <a:lstStyle>
            <a:lvl1pPr algn="r">
              <a:defRPr sz="2240"/>
            </a:lvl1pPr>
          </a:lstStyle>
          <a:p>
            <a:pPr lvl="0"/>
            <a:r>
              <a:rPr lang="en-US" dirty="0"/>
              <a:t>Click to edit Master text styles</a:t>
            </a:r>
          </a:p>
        </p:txBody>
      </p:sp>
      <p:sp>
        <p:nvSpPr>
          <p:cNvPr id="3" name="Oval 2">
            <a:extLst>
              <a:ext uri="{FF2B5EF4-FFF2-40B4-BE49-F238E27FC236}">
                <a16:creationId xmlns:a16="http://schemas.microsoft.com/office/drawing/2014/main" id="{B538B3FB-96DC-4AAF-A1F4-39A80B297E6E}"/>
              </a:ext>
            </a:extLst>
          </p:cNvPr>
          <p:cNvSpPr/>
          <p:nvPr userDrawn="1"/>
        </p:nvSpPr>
        <p:spPr>
          <a:xfrm>
            <a:off x="10083075" y="3377475"/>
            <a:ext cx="986971" cy="986971"/>
          </a:xfrm>
          <a:prstGeom prst="ellipse">
            <a:avLst/>
          </a:prstGeom>
          <a:solidFill>
            <a:schemeClr val="bg2"/>
          </a:solidFill>
          <a:ln w="28575">
            <a:solidFill>
              <a:schemeClr val="accent1"/>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8" name="Text Placeholder 25">
            <a:extLst>
              <a:ext uri="{FF2B5EF4-FFF2-40B4-BE49-F238E27FC236}">
                <a16:creationId xmlns:a16="http://schemas.microsoft.com/office/drawing/2014/main" id="{CB67FD96-4B29-464F-BB9D-EB87F32A051C}"/>
              </a:ext>
            </a:extLst>
          </p:cNvPr>
          <p:cNvSpPr>
            <a:spLocks noGrp="1"/>
          </p:cNvSpPr>
          <p:nvPr>
            <p:ph type="body" sz="quarter" idx="19"/>
          </p:nvPr>
        </p:nvSpPr>
        <p:spPr>
          <a:xfrm>
            <a:off x="11083303" y="3377474"/>
            <a:ext cx="2815576" cy="994867"/>
          </a:xfrm>
        </p:spPr>
        <p:txBody>
          <a:bodyPr lIns="182880" anchor="ctr" anchorCtr="0"/>
          <a:lstStyle>
            <a:lvl1pPr>
              <a:spcBef>
                <a:spcPts val="0"/>
              </a:spcBef>
              <a:defRPr sz="2240"/>
            </a:lvl1pPr>
          </a:lstStyle>
          <a:p>
            <a:pPr lvl="0"/>
            <a:r>
              <a:rPr lang="en-US" dirty="0"/>
              <a:t>Click to edit Master text styles</a:t>
            </a:r>
          </a:p>
        </p:txBody>
      </p:sp>
    </p:spTree>
    <p:extLst>
      <p:ext uri="{BB962C8B-B14F-4D97-AF65-F5344CB8AC3E}">
        <p14:creationId xmlns:p14="http://schemas.microsoft.com/office/powerpoint/2010/main" val="726109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Features slide: circle 7">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CF0A6CE1-C2D5-4C46-BE0B-38FD01C23166}"/>
              </a:ext>
            </a:extLst>
          </p:cNvPr>
          <p:cNvSpPr/>
          <p:nvPr userDrawn="1"/>
        </p:nvSpPr>
        <p:spPr>
          <a:xfrm>
            <a:off x="4053840" y="609600"/>
            <a:ext cx="6522720" cy="6522720"/>
          </a:xfrm>
          <a:prstGeom prst="ellipse">
            <a:avLst/>
          </a:prstGeom>
          <a:ln w="31750">
            <a:gradFill>
              <a:gsLst>
                <a:gs pos="50000">
                  <a:schemeClr val="accent2"/>
                </a:gs>
                <a:gs pos="0">
                  <a:schemeClr val="accent3"/>
                </a:gs>
                <a:gs pos="100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dirty="0" err="1">
              <a:solidFill>
                <a:schemeClr val="tx1"/>
              </a:solidFill>
            </a:endParaRPr>
          </a:p>
        </p:txBody>
      </p:sp>
      <p:sp>
        <p:nvSpPr>
          <p:cNvPr id="16" name="Title 15">
            <a:extLst>
              <a:ext uri="{FF2B5EF4-FFF2-40B4-BE49-F238E27FC236}">
                <a16:creationId xmlns:a16="http://schemas.microsoft.com/office/drawing/2014/main" id="{248A57EA-70A4-4847-B050-C591E3692C96}"/>
              </a:ext>
            </a:extLst>
          </p:cNvPr>
          <p:cNvSpPr>
            <a:spLocks noGrp="1"/>
          </p:cNvSpPr>
          <p:nvPr>
            <p:ph type="title"/>
          </p:nvPr>
        </p:nvSpPr>
        <p:spPr>
          <a:xfrm>
            <a:off x="4601586" y="2164525"/>
            <a:ext cx="5427229" cy="3412870"/>
          </a:xfrm>
        </p:spPr>
        <p:txBody>
          <a:bodyPr lIns="182880" tIns="91440" rIns="182880" bIns="91440" anchor="ctr" anchorCtr="0"/>
          <a:lstStyle>
            <a:lvl1pPr algn="ctr">
              <a:defRPr b="1">
                <a:solidFill>
                  <a:schemeClr val="accent1"/>
                </a:solidFill>
              </a:defRPr>
            </a:lvl1pPr>
          </a:lstStyle>
          <a:p>
            <a:r>
              <a:rPr lang="en-US" dirty="0"/>
              <a:t>Click to edit Master title style</a:t>
            </a:r>
          </a:p>
        </p:txBody>
      </p:sp>
      <p:sp>
        <p:nvSpPr>
          <p:cNvPr id="26" name="Text Placeholder 25">
            <a:extLst>
              <a:ext uri="{FF2B5EF4-FFF2-40B4-BE49-F238E27FC236}">
                <a16:creationId xmlns:a16="http://schemas.microsoft.com/office/drawing/2014/main" id="{FF3803D8-EFD7-4664-BED7-B01D332ABA73}"/>
              </a:ext>
            </a:extLst>
          </p:cNvPr>
          <p:cNvSpPr>
            <a:spLocks noGrp="1"/>
          </p:cNvSpPr>
          <p:nvPr>
            <p:ph type="body" sz="quarter" idx="13"/>
          </p:nvPr>
        </p:nvSpPr>
        <p:spPr>
          <a:xfrm>
            <a:off x="10209036" y="1169658"/>
            <a:ext cx="3689845" cy="994867"/>
          </a:xfrm>
        </p:spPr>
        <p:txBody>
          <a:bodyPr lIns="182880" anchor="ctr" anchorCtr="0"/>
          <a:lstStyle>
            <a:lvl1pPr>
              <a:spcBef>
                <a:spcPts val="0"/>
              </a:spcBef>
              <a:defRPr sz="2240"/>
            </a:lvl1pPr>
          </a:lstStyle>
          <a:p>
            <a:pPr lvl="0"/>
            <a:r>
              <a:rPr lang="en-US" dirty="0"/>
              <a:t>Click to edit Master text styles</a:t>
            </a:r>
          </a:p>
        </p:txBody>
      </p:sp>
      <p:sp>
        <p:nvSpPr>
          <p:cNvPr id="27" name="Text Placeholder 25">
            <a:extLst>
              <a:ext uri="{FF2B5EF4-FFF2-40B4-BE49-F238E27FC236}">
                <a16:creationId xmlns:a16="http://schemas.microsoft.com/office/drawing/2014/main" id="{3029AFEF-D187-4326-8AF5-24BDD0463A1C}"/>
              </a:ext>
            </a:extLst>
          </p:cNvPr>
          <p:cNvSpPr>
            <a:spLocks noGrp="1"/>
          </p:cNvSpPr>
          <p:nvPr>
            <p:ph type="body" sz="quarter" idx="14"/>
          </p:nvPr>
        </p:nvSpPr>
        <p:spPr>
          <a:xfrm>
            <a:off x="11049544" y="4108151"/>
            <a:ext cx="2849338" cy="994867"/>
          </a:xfrm>
        </p:spPr>
        <p:txBody>
          <a:bodyPr lIns="182880" anchor="ctr" anchorCtr="0"/>
          <a:lstStyle>
            <a:lvl1pPr>
              <a:spcBef>
                <a:spcPts val="0"/>
              </a:spcBef>
              <a:defRPr sz="2240"/>
            </a:lvl1pPr>
          </a:lstStyle>
          <a:p>
            <a:pPr lvl="0"/>
            <a:r>
              <a:rPr lang="en-US" dirty="0"/>
              <a:t>Click to edit Master text styles</a:t>
            </a:r>
          </a:p>
        </p:txBody>
      </p:sp>
      <p:sp>
        <p:nvSpPr>
          <p:cNvPr id="28" name="Text Placeholder 25">
            <a:extLst>
              <a:ext uri="{FF2B5EF4-FFF2-40B4-BE49-F238E27FC236}">
                <a16:creationId xmlns:a16="http://schemas.microsoft.com/office/drawing/2014/main" id="{C3320548-235D-4FF0-B95C-CEEE06BEA405}"/>
              </a:ext>
            </a:extLst>
          </p:cNvPr>
          <p:cNvSpPr>
            <a:spLocks noGrp="1"/>
          </p:cNvSpPr>
          <p:nvPr>
            <p:ph type="body" sz="quarter" idx="15"/>
          </p:nvPr>
        </p:nvSpPr>
        <p:spPr>
          <a:xfrm>
            <a:off x="10209036" y="5577394"/>
            <a:ext cx="3689845" cy="994867"/>
          </a:xfrm>
        </p:spPr>
        <p:txBody>
          <a:bodyPr lIns="182880" anchor="ctr" anchorCtr="0"/>
          <a:lstStyle>
            <a:lvl1pPr>
              <a:spcBef>
                <a:spcPts val="0"/>
              </a:spcBef>
              <a:defRPr sz="2240"/>
            </a:lvl1pPr>
          </a:lstStyle>
          <a:p>
            <a:pPr lvl="0"/>
            <a:r>
              <a:rPr lang="en-US" dirty="0"/>
              <a:t>Click to edit Master text styles</a:t>
            </a:r>
          </a:p>
        </p:txBody>
      </p:sp>
      <p:sp>
        <p:nvSpPr>
          <p:cNvPr id="30" name="Text Placeholder 29">
            <a:extLst>
              <a:ext uri="{FF2B5EF4-FFF2-40B4-BE49-F238E27FC236}">
                <a16:creationId xmlns:a16="http://schemas.microsoft.com/office/drawing/2014/main" id="{4209D429-0D93-4CBA-94C7-3D264E95F47D}"/>
              </a:ext>
            </a:extLst>
          </p:cNvPr>
          <p:cNvSpPr>
            <a:spLocks noGrp="1"/>
          </p:cNvSpPr>
          <p:nvPr>
            <p:ph type="body" sz="quarter" idx="16"/>
          </p:nvPr>
        </p:nvSpPr>
        <p:spPr>
          <a:xfrm>
            <a:off x="731520" y="1227267"/>
            <a:ext cx="3728064" cy="937259"/>
          </a:xfrm>
        </p:spPr>
        <p:txBody>
          <a:bodyPr lIns="0" rIns="182880" anchor="ctr" anchorCtr="0"/>
          <a:lstStyle>
            <a:lvl1pPr algn="r">
              <a:defRPr sz="2240"/>
            </a:lvl1pPr>
          </a:lstStyle>
          <a:p>
            <a:pPr lvl="0"/>
            <a:r>
              <a:rPr lang="en-US" dirty="0"/>
              <a:t>Click to edit Master text styles</a:t>
            </a:r>
          </a:p>
        </p:txBody>
      </p:sp>
      <p:sp>
        <p:nvSpPr>
          <p:cNvPr id="31" name="Text Placeholder 29">
            <a:extLst>
              <a:ext uri="{FF2B5EF4-FFF2-40B4-BE49-F238E27FC236}">
                <a16:creationId xmlns:a16="http://schemas.microsoft.com/office/drawing/2014/main" id="{C42C84C5-DFD7-42F1-9C5A-1DAC75FE5C7C}"/>
              </a:ext>
            </a:extLst>
          </p:cNvPr>
          <p:cNvSpPr>
            <a:spLocks noGrp="1"/>
          </p:cNvSpPr>
          <p:nvPr>
            <p:ph type="body" sz="quarter" idx="17"/>
          </p:nvPr>
        </p:nvSpPr>
        <p:spPr>
          <a:xfrm>
            <a:off x="731520" y="3427187"/>
            <a:ext cx="2815578" cy="937259"/>
          </a:xfrm>
        </p:spPr>
        <p:txBody>
          <a:bodyPr lIns="0" rIns="182880" anchor="ctr" anchorCtr="0"/>
          <a:lstStyle>
            <a:lvl1pPr algn="r">
              <a:defRPr sz="2240"/>
            </a:lvl1pPr>
          </a:lstStyle>
          <a:p>
            <a:pPr lvl="0"/>
            <a:r>
              <a:rPr lang="en-US" dirty="0"/>
              <a:t>Click to edit Master text styles</a:t>
            </a:r>
          </a:p>
        </p:txBody>
      </p:sp>
      <p:sp>
        <p:nvSpPr>
          <p:cNvPr id="32" name="Text Placeholder 29">
            <a:extLst>
              <a:ext uri="{FF2B5EF4-FFF2-40B4-BE49-F238E27FC236}">
                <a16:creationId xmlns:a16="http://schemas.microsoft.com/office/drawing/2014/main" id="{42DDEEF9-D764-4E0B-937C-C0B430875CA9}"/>
              </a:ext>
            </a:extLst>
          </p:cNvPr>
          <p:cNvSpPr>
            <a:spLocks noGrp="1"/>
          </p:cNvSpPr>
          <p:nvPr>
            <p:ph type="body" sz="quarter" idx="18"/>
          </p:nvPr>
        </p:nvSpPr>
        <p:spPr>
          <a:xfrm>
            <a:off x="731519" y="5627108"/>
            <a:ext cx="3728062" cy="937259"/>
          </a:xfrm>
        </p:spPr>
        <p:txBody>
          <a:bodyPr lIns="0" rIns="182880" anchor="ctr" anchorCtr="0"/>
          <a:lstStyle>
            <a:lvl1pPr algn="r">
              <a:defRPr sz="2240"/>
            </a:lvl1pPr>
          </a:lstStyle>
          <a:p>
            <a:pPr lvl="0"/>
            <a:r>
              <a:rPr lang="en-US" dirty="0"/>
              <a:t>Click to edit Master text styles</a:t>
            </a:r>
          </a:p>
        </p:txBody>
      </p:sp>
      <p:sp>
        <p:nvSpPr>
          <p:cNvPr id="42" name="Freeform: Shape 41">
            <a:extLst>
              <a:ext uri="{FF2B5EF4-FFF2-40B4-BE49-F238E27FC236}">
                <a16:creationId xmlns:a16="http://schemas.microsoft.com/office/drawing/2014/main" id="{125E90AE-23C9-4610-9F18-F42AB90D5310}"/>
              </a:ext>
            </a:extLst>
          </p:cNvPr>
          <p:cNvSpPr/>
          <p:nvPr/>
        </p:nvSpPr>
        <p:spPr>
          <a:xfrm>
            <a:off x="9214168" y="1169658"/>
            <a:ext cx="994867" cy="994867"/>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B800"/>
                </a:gs>
                <a:gs pos="100000">
                  <a:srgbClr val="FFC400"/>
                </a:gs>
              </a:gsLst>
              <a:lin ang="36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44" name="Freeform: Shape 43">
            <a:extLst>
              <a:ext uri="{FF2B5EF4-FFF2-40B4-BE49-F238E27FC236}">
                <a16:creationId xmlns:a16="http://schemas.microsoft.com/office/drawing/2014/main" id="{1DC35CC0-11B9-4378-A837-1FE60FBB49AA}"/>
              </a:ext>
            </a:extLst>
          </p:cNvPr>
          <p:cNvSpPr/>
          <p:nvPr/>
        </p:nvSpPr>
        <p:spPr>
          <a:xfrm>
            <a:off x="10013743" y="2638904"/>
            <a:ext cx="994867" cy="994867"/>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C800"/>
                </a:gs>
                <a:gs pos="100000">
                  <a:srgbClr val="FFCC00"/>
                </a:gs>
              </a:gsLst>
              <a:lin ang="36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46" name="Freeform: Shape 45">
            <a:extLst>
              <a:ext uri="{FF2B5EF4-FFF2-40B4-BE49-F238E27FC236}">
                <a16:creationId xmlns:a16="http://schemas.microsoft.com/office/drawing/2014/main" id="{9ECA0CB6-D5BD-45C1-84CA-817B94362368}"/>
              </a:ext>
            </a:extLst>
          </p:cNvPr>
          <p:cNvSpPr/>
          <p:nvPr/>
        </p:nvSpPr>
        <p:spPr>
          <a:xfrm>
            <a:off x="10013743" y="4108151"/>
            <a:ext cx="994867" cy="994867"/>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100000">
                  <a:srgbClr val="FFC800"/>
                </a:gs>
                <a:gs pos="0">
                  <a:srgbClr val="FFCC00"/>
                </a:gs>
              </a:gsLst>
              <a:lin ang="54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48" name="Freeform: Shape 47">
            <a:extLst>
              <a:ext uri="{FF2B5EF4-FFF2-40B4-BE49-F238E27FC236}">
                <a16:creationId xmlns:a16="http://schemas.microsoft.com/office/drawing/2014/main" id="{05BC20D0-E68B-4122-8D45-DEAC57D690AE}"/>
              </a:ext>
            </a:extLst>
          </p:cNvPr>
          <p:cNvSpPr/>
          <p:nvPr/>
        </p:nvSpPr>
        <p:spPr>
          <a:xfrm>
            <a:off x="9151602" y="5577395"/>
            <a:ext cx="994867" cy="994867"/>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C300"/>
                </a:gs>
                <a:gs pos="100000">
                  <a:srgbClr val="FFB700"/>
                </a:gs>
              </a:gsLst>
              <a:lin ang="72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24" name="Oval 23">
            <a:extLst>
              <a:ext uri="{FF2B5EF4-FFF2-40B4-BE49-F238E27FC236}">
                <a16:creationId xmlns:a16="http://schemas.microsoft.com/office/drawing/2014/main" id="{CD2999C9-D10A-43FC-AC16-FDC3AA0FBD81}"/>
              </a:ext>
            </a:extLst>
          </p:cNvPr>
          <p:cNvSpPr/>
          <p:nvPr userDrawn="1"/>
        </p:nvSpPr>
        <p:spPr>
          <a:xfrm flipH="1">
            <a:off x="3580857" y="3377475"/>
            <a:ext cx="986971" cy="986971"/>
          </a:xfrm>
          <a:prstGeom prst="ellipse">
            <a:avLst/>
          </a:prstGeom>
          <a:solidFill>
            <a:schemeClr val="bg2"/>
          </a:solidFill>
          <a:ln w="28575">
            <a:solidFill>
              <a:schemeClr val="accent3"/>
            </a:soli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5" name="Oval 24">
            <a:extLst>
              <a:ext uri="{FF2B5EF4-FFF2-40B4-BE49-F238E27FC236}">
                <a16:creationId xmlns:a16="http://schemas.microsoft.com/office/drawing/2014/main" id="{855CBFA7-2512-4A37-B453-87F15A6D7F0B}"/>
              </a:ext>
            </a:extLst>
          </p:cNvPr>
          <p:cNvSpPr/>
          <p:nvPr userDrawn="1"/>
        </p:nvSpPr>
        <p:spPr>
          <a:xfrm flipH="1">
            <a:off x="4491831" y="5577396"/>
            <a:ext cx="986971" cy="986971"/>
          </a:xfrm>
          <a:prstGeom prst="ellipse">
            <a:avLst/>
          </a:prstGeom>
          <a:solidFill>
            <a:schemeClr val="bg2"/>
          </a:solidFill>
          <a:ln w="28575">
            <a:gradFill flip="none" rotWithShape="1">
              <a:gsLst>
                <a:gs pos="0">
                  <a:srgbClr val="FF5657"/>
                </a:gs>
                <a:gs pos="100000">
                  <a:srgbClr val="FF693E"/>
                </a:gs>
              </a:gsLst>
              <a:lin ang="7800000" scaled="0"/>
              <a:tileRect/>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9" name="Oval 28">
            <a:extLst>
              <a:ext uri="{FF2B5EF4-FFF2-40B4-BE49-F238E27FC236}">
                <a16:creationId xmlns:a16="http://schemas.microsoft.com/office/drawing/2014/main" id="{6B130BA6-B040-4786-91B1-FF96D4F391AF}"/>
              </a:ext>
            </a:extLst>
          </p:cNvPr>
          <p:cNvSpPr/>
          <p:nvPr userDrawn="1"/>
        </p:nvSpPr>
        <p:spPr>
          <a:xfrm flipH="1">
            <a:off x="4491831" y="1177555"/>
            <a:ext cx="986971" cy="986971"/>
          </a:xfrm>
          <a:prstGeom prst="ellipse">
            <a:avLst/>
          </a:prstGeom>
          <a:solidFill>
            <a:schemeClr val="bg2"/>
          </a:solidFill>
          <a:ln w="28575">
            <a:gradFill>
              <a:gsLst>
                <a:gs pos="100000">
                  <a:srgbClr val="FF5657"/>
                </a:gs>
                <a:gs pos="0">
                  <a:srgbClr val="FF693E"/>
                </a:gs>
              </a:gsLst>
              <a:lin ang="36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51" name="Text Placeholder 25">
            <a:extLst>
              <a:ext uri="{FF2B5EF4-FFF2-40B4-BE49-F238E27FC236}">
                <a16:creationId xmlns:a16="http://schemas.microsoft.com/office/drawing/2014/main" id="{A9C67F07-AB5B-47A2-8143-DF08CFE18818}"/>
              </a:ext>
            </a:extLst>
          </p:cNvPr>
          <p:cNvSpPr>
            <a:spLocks noGrp="1"/>
          </p:cNvSpPr>
          <p:nvPr>
            <p:ph type="body" sz="quarter" idx="19"/>
          </p:nvPr>
        </p:nvSpPr>
        <p:spPr>
          <a:xfrm>
            <a:off x="11049544" y="2638904"/>
            <a:ext cx="2849338" cy="994867"/>
          </a:xfrm>
        </p:spPr>
        <p:txBody>
          <a:bodyPr lIns="182880" anchor="ctr" anchorCtr="0"/>
          <a:lstStyle>
            <a:lvl1pPr>
              <a:spcBef>
                <a:spcPts val="0"/>
              </a:spcBef>
              <a:defRPr sz="2240"/>
            </a:lvl1pPr>
          </a:lstStyle>
          <a:p>
            <a:pPr lvl="0"/>
            <a:r>
              <a:rPr lang="en-US" dirty="0"/>
              <a:t>Click to edit Master text styles</a:t>
            </a:r>
          </a:p>
        </p:txBody>
      </p:sp>
    </p:spTree>
    <p:extLst>
      <p:ext uri="{BB962C8B-B14F-4D97-AF65-F5344CB8AC3E}">
        <p14:creationId xmlns:p14="http://schemas.microsoft.com/office/powerpoint/2010/main" val="2729692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Features slide: circle 8">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CF0A6CE1-C2D5-4C46-BE0B-38FD01C23166}"/>
              </a:ext>
            </a:extLst>
          </p:cNvPr>
          <p:cNvSpPr/>
          <p:nvPr userDrawn="1"/>
        </p:nvSpPr>
        <p:spPr>
          <a:xfrm>
            <a:off x="4053840" y="609600"/>
            <a:ext cx="6522720" cy="6522720"/>
          </a:xfrm>
          <a:prstGeom prst="ellipse">
            <a:avLst/>
          </a:prstGeom>
          <a:ln w="31750">
            <a:gradFill>
              <a:gsLst>
                <a:gs pos="50000">
                  <a:schemeClr val="accent2"/>
                </a:gs>
                <a:gs pos="0">
                  <a:schemeClr val="accent3"/>
                </a:gs>
                <a:gs pos="100000">
                  <a:schemeClr val="accent1"/>
                </a:gs>
              </a:gsLst>
              <a:lin ang="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dirty="0" err="1">
              <a:solidFill>
                <a:schemeClr val="tx1"/>
              </a:solidFill>
            </a:endParaRPr>
          </a:p>
        </p:txBody>
      </p:sp>
      <p:sp>
        <p:nvSpPr>
          <p:cNvPr id="16" name="Title 15">
            <a:extLst>
              <a:ext uri="{FF2B5EF4-FFF2-40B4-BE49-F238E27FC236}">
                <a16:creationId xmlns:a16="http://schemas.microsoft.com/office/drawing/2014/main" id="{248A57EA-70A4-4847-B050-C591E3692C96}"/>
              </a:ext>
            </a:extLst>
          </p:cNvPr>
          <p:cNvSpPr>
            <a:spLocks noGrp="1"/>
          </p:cNvSpPr>
          <p:nvPr>
            <p:ph type="title"/>
          </p:nvPr>
        </p:nvSpPr>
        <p:spPr>
          <a:xfrm>
            <a:off x="4601586" y="2164525"/>
            <a:ext cx="5427229" cy="3412870"/>
          </a:xfrm>
        </p:spPr>
        <p:txBody>
          <a:bodyPr lIns="182880" tIns="91440" rIns="182880" bIns="91440" anchor="ctr" anchorCtr="0"/>
          <a:lstStyle>
            <a:lvl1pPr algn="ctr">
              <a:defRPr b="1">
                <a:solidFill>
                  <a:schemeClr val="accent1"/>
                </a:solidFill>
              </a:defRPr>
            </a:lvl1pPr>
          </a:lstStyle>
          <a:p>
            <a:r>
              <a:rPr lang="en-US" dirty="0"/>
              <a:t>Click to edit Master title style</a:t>
            </a:r>
          </a:p>
        </p:txBody>
      </p:sp>
      <p:sp>
        <p:nvSpPr>
          <p:cNvPr id="26" name="Text Placeholder 25">
            <a:extLst>
              <a:ext uri="{FF2B5EF4-FFF2-40B4-BE49-F238E27FC236}">
                <a16:creationId xmlns:a16="http://schemas.microsoft.com/office/drawing/2014/main" id="{FF3803D8-EFD7-4664-BED7-B01D332ABA73}"/>
              </a:ext>
            </a:extLst>
          </p:cNvPr>
          <p:cNvSpPr>
            <a:spLocks noGrp="1"/>
          </p:cNvSpPr>
          <p:nvPr>
            <p:ph type="body" sz="quarter" idx="13"/>
          </p:nvPr>
        </p:nvSpPr>
        <p:spPr>
          <a:xfrm>
            <a:off x="10209036" y="1169658"/>
            <a:ext cx="3689845" cy="994867"/>
          </a:xfrm>
        </p:spPr>
        <p:txBody>
          <a:bodyPr lIns="182880" anchor="ctr" anchorCtr="0"/>
          <a:lstStyle>
            <a:lvl1pPr>
              <a:spcBef>
                <a:spcPts val="0"/>
              </a:spcBef>
              <a:defRPr sz="2240"/>
            </a:lvl1pPr>
          </a:lstStyle>
          <a:p>
            <a:pPr lvl="0"/>
            <a:r>
              <a:rPr lang="en-US" dirty="0"/>
              <a:t>Click to edit Master text styles</a:t>
            </a:r>
          </a:p>
        </p:txBody>
      </p:sp>
      <p:sp>
        <p:nvSpPr>
          <p:cNvPr id="27" name="Text Placeholder 25">
            <a:extLst>
              <a:ext uri="{FF2B5EF4-FFF2-40B4-BE49-F238E27FC236}">
                <a16:creationId xmlns:a16="http://schemas.microsoft.com/office/drawing/2014/main" id="{3029AFEF-D187-4326-8AF5-24BDD0463A1C}"/>
              </a:ext>
            </a:extLst>
          </p:cNvPr>
          <p:cNvSpPr>
            <a:spLocks noGrp="1"/>
          </p:cNvSpPr>
          <p:nvPr>
            <p:ph type="body" sz="quarter" idx="14"/>
          </p:nvPr>
        </p:nvSpPr>
        <p:spPr>
          <a:xfrm>
            <a:off x="11049544" y="4108151"/>
            <a:ext cx="2849338" cy="994867"/>
          </a:xfrm>
        </p:spPr>
        <p:txBody>
          <a:bodyPr lIns="182880" anchor="ctr" anchorCtr="0"/>
          <a:lstStyle>
            <a:lvl1pPr>
              <a:spcBef>
                <a:spcPts val="0"/>
              </a:spcBef>
              <a:defRPr sz="2240"/>
            </a:lvl1pPr>
          </a:lstStyle>
          <a:p>
            <a:pPr lvl="0"/>
            <a:r>
              <a:rPr lang="en-US" dirty="0"/>
              <a:t>Click to edit Master text styles</a:t>
            </a:r>
          </a:p>
        </p:txBody>
      </p:sp>
      <p:sp>
        <p:nvSpPr>
          <p:cNvPr id="28" name="Text Placeholder 25">
            <a:extLst>
              <a:ext uri="{FF2B5EF4-FFF2-40B4-BE49-F238E27FC236}">
                <a16:creationId xmlns:a16="http://schemas.microsoft.com/office/drawing/2014/main" id="{C3320548-235D-4FF0-B95C-CEEE06BEA405}"/>
              </a:ext>
            </a:extLst>
          </p:cNvPr>
          <p:cNvSpPr>
            <a:spLocks noGrp="1"/>
          </p:cNvSpPr>
          <p:nvPr>
            <p:ph type="body" sz="quarter" idx="15"/>
          </p:nvPr>
        </p:nvSpPr>
        <p:spPr>
          <a:xfrm>
            <a:off x="10209036" y="5577394"/>
            <a:ext cx="3689845" cy="994867"/>
          </a:xfrm>
        </p:spPr>
        <p:txBody>
          <a:bodyPr lIns="182880" anchor="ctr" anchorCtr="0"/>
          <a:lstStyle>
            <a:lvl1pPr>
              <a:spcBef>
                <a:spcPts val="0"/>
              </a:spcBef>
              <a:defRPr sz="2240"/>
            </a:lvl1pPr>
          </a:lstStyle>
          <a:p>
            <a:pPr lvl="0"/>
            <a:r>
              <a:rPr lang="en-US" dirty="0"/>
              <a:t>Click to edit Master text styles</a:t>
            </a:r>
          </a:p>
        </p:txBody>
      </p:sp>
      <p:sp>
        <p:nvSpPr>
          <p:cNvPr id="30" name="Text Placeholder 29">
            <a:extLst>
              <a:ext uri="{FF2B5EF4-FFF2-40B4-BE49-F238E27FC236}">
                <a16:creationId xmlns:a16="http://schemas.microsoft.com/office/drawing/2014/main" id="{4209D429-0D93-4CBA-94C7-3D264E95F47D}"/>
              </a:ext>
            </a:extLst>
          </p:cNvPr>
          <p:cNvSpPr>
            <a:spLocks noGrp="1"/>
          </p:cNvSpPr>
          <p:nvPr>
            <p:ph type="body" sz="quarter" idx="16"/>
          </p:nvPr>
        </p:nvSpPr>
        <p:spPr>
          <a:xfrm>
            <a:off x="731520" y="1227267"/>
            <a:ext cx="3728064" cy="937259"/>
          </a:xfrm>
        </p:spPr>
        <p:txBody>
          <a:bodyPr lIns="0" rIns="182880" anchor="ctr" anchorCtr="0"/>
          <a:lstStyle>
            <a:lvl1pPr algn="r">
              <a:defRPr sz="2240"/>
            </a:lvl1pPr>
          </a:lstStyle>
          <a:p>
            <a:pPr lvl="0"/>
            <a:r>
              <a:rPr lang="en-US" dirty="0"/>
              <a:t>Click to edit Master text styles</a:t>
            </a:r>
          </a:p>
        </p:txBody>
      </p:sp>
      <p:sp>
        <p:nvSpPr>
          <p:cNvPr id="31" name="Text Placeholder 29">
            <a:extLst>
              <a:ext uri="{FF2B5EF4-FFF2-40B4-BE49-F238E27FC236}">
                <a16:creationId xmlns:a16="http://schemas.microsoft.com/office/drawing/2014/main" id="{C42C84C5-DFD7-42F1-9C5A-1DAC75FE5C7C}"/>
              </a:ext>
            </a:extLst>
          </p:cNvPr>
          <p:cNvSpPr>
            <a:spLocks noGrp="1"/>
          </p:cNvSpPr>
          <p:nvPr>
            <p:ph type="body" sz="quarter" idx="17"/>
          </p:nvPr>
        </p:nvSpPr>
        <p:spPr>
          <a:xfrm>
            <a:off x="731519" y="2638905"/>
            <a:ext cx="2849336" cy="937259"/>
          </a:xfrm>
        </p:spPr>
        <p:txBody>
          <a:bodyPr lIns="0" rIns="182880" anchor="ctr" anchorCtr="0"/>
          <a:lstStyle>
            <a:lvl1pPr algn="r">
              <a:defRPr sz="2240"/>
            </a:lvl1pPr>
          </a:lstStyle>
          <a:p>
            <a:pPr lvl="0"/>
            <a:r>
              <a:rPr lang="en-US" dirty="0"/>
              <a:t>Click to edit Master text styles</a:t>
            </a:r>
          </a:p>
        </p:txBody>
      </p:sp>
      <p:sp>
        <p:nvSpPr>
          <p:cNvPr id="32" name="Text Placeholder 29">
            <a:extLst>
              <a:ext uri="{FF2B5EF4-FFF2-40B4-BE49-F238E27FC236}">
                <a16:creationId xmlns:a16="http://schemas.microsoft.com/office/drawing/2014/main" id="{42DDEEF9-D764-4E0B-937C-C0B430875CA9}"/>
              </a:ext>
            </a:extLst>
          </p:cNvPr>
          <p:cNvSpPr>
            <a:spLocks noGrp="1"/>
          </p:cNvSpPr>
          <p:nvPr>
            <p:ph type="body" sz="quarter" idx="18"/>
          </p:nvPr>
        </p:nvSpPr>
        <p:spPr>
          <a:xfrm>
            <a:off x="731519" y="5627108"/>
            <a:ext cx="3728062" cy="937259"/>
          </a:xfrm>
        </p:spPr>
        <p:txBody>
          <a:bodyPr lIns="0" rIns="182880" anchor="ctr" anchorCtr="0"/>
          <a:lstStyle>
            <a:lvl1pPr algn="r">
              <a:defRPr sz="2240"/>
            </a:lvl1pPr>
          </a:lstStyle>
          <a:p>
            <a:pPr lvl="0"/>
            <a:r>
              <a:rPr lang="en-US" dirty="0"/>
              <a:t>Click to edit Master text styles</a:t>
            </a:r>
          </a:p>
        </p:txBody>
      </p:sp>
      <p:sp>
        <p:nvSpPr>
          <p:cNvPr id="42" name="Freeform: Shape 41">
            <a:extLst>
              <a:ext uri="{FF2B5EF4-FFF2-40B4-BE49-F238E27FC236}">
                <a16:creationId xmlns:a16="http://schemas.microsoft.com/office/drawing/2014/main" id="{125E90AE-23C9-4610-9F18-F42AB90D5310}"/>
              </a:ext>
            </a:extLst>
          </p:cNvPr>
          <p:cNvSpPr/>
          <p:nvPr/>
        </p:nvSpPr>
        <p:spPr>
          <a:xfrm>
            <a:off x="9214168" y="1169658"/>
            <a:ext cx="994867" cy="994867"/>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B800"/>
                </a:gs>
                <a:gs pos="100000">
                  <a:srgbClr val="FFC400"/>
                </a:gs>
              </a:gsLst>
              <a:lin ang="36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44" name="Freeform: Shape 43">
            <a:extLst>
              <a:ext uri="{FF2B5EF4-FFF2-40B4-BE49-F238E27FC236}">
                <a16:creationId xmlns:a16="http://schemas.microsoft.com/office/drawing/2014/main" id="{1DC35CC0-11B9-4378-A837-1FE60FBB49AA}"/>
              </a:ext>
            </a:extLst>
          </p:cNvPr>
          <p:cNvSpPr/>
          <p:nvPr/>
        </p:nvSpPr>
        <p:spPr>
          <a:xfrm>
            <a:off x="10013743" y="2638904"/>
            <a:ext cx="994867" cy="994867"/>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C800"/>
                </a:gs>
                <a:gs pos="100000">
                  <a:srgbClr val="FFCC00"/>
                </a:gs>
              </a:gsLst>
              <a:lin ang="36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46" name="Freeform: Shape 45">
            <a:extLst>
              <a:ext uri="{FF2B5EF4-FFF2-40B4-BE49-F238E27FC236}">
                <a16:creationId xmlns:a16="http://schemas.microsoft.com/office/drawing/2014/main" id="{9ECA0CB6-D5BD-45C1-84CA-817B94362368}"/>
              </a:ext>
            </a:extLst>
          </p:cNvPr>
          <p:cNvSpPr/>
          <p:nvPr/>
        </p:nvSpPr>
        <p:spPr>
          <a:xfrm>
            <a:off x="10013743" y="4108151"/>
            <a:ext cx="994867" cy="994867"/>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100000">
                  <a:srgbClr val="FFC800"/>
                </a:gs>
                <a:gs pos="0">
                  <a:srgbClr val="FFCC00"/>
                </a:gs>
              </a:gsLst>
              <a:lin ang="54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48" name="Freeform: Shape 47">
            <a:extLst>
              <a:ext uri="{FF2B5EF4-FFF2-40B4-BE49-F238E27FC236}">
                <a16:creationId xmlns:a16="http://schemas.microsoft.com/office/drawing/2014/main" id="{05BC20D0-E68B-4122-8D45-DEAC57D690AE}"/>
              </a:ext>
            </a:extLst>
          </p:cNvPr>
          <p:cNvSpPr/>
          <p:nvPr/>
        </p:nvSpPr>
        <p:spPr>
          <a:xfrm>
            <a:off x="9151602" y="5577395"/>
            <a:ext cx="994867" cy="994867"/>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C300"/>
                </a:gs>
                <a:gs pos="100000">
                  <a:srgbClr val="FFB700"/>
                </a:gs>
              </a:gsLst>
              <a:lin ang="72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24" name="Oval 23">
            <a:extLst>
              <a:ext uri="{FF2B5EF4-FFF2-40B4-BE49-F238E27FC236}">
                <a16:creationId xmlns:a16="http://schemas.microsoft.com/office/drawing/2014/main" id="{CD2999C9-D10A-43FC-AC16-FDC3AA0FBD81}"/>
              </a:ext>
            </a:extLst>
          </p:cNvPr>
          <p:cNvSpPr/>
          <p:nvPr userDrawn="1"/>
        </p:nvSpPr>
        <p:spPr>
          <a:xfrm flipH="1">
            <a:off x="3629689" y="4116047"/>
            <a:ext cx="986971" cy="986971"/>
          </a:xfrm>
          <a:prstGeom prst="ellipse">
            <a:avLst/>
          </a:prstGeom>
          <a:solidFill>
            <a:schemeClr val="bg2"/>
          </a:solidFill>
          <a:ln w="28575">
            <a:gradFill>
              <a:gsLst>
                <a:gs pos="0">
                  <a:srgbClr val="FF4968"/>
                </a:gs>
                <a:gs pos="100000">
                  <a:srgbClr val="FF4F6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5" name="Oval 24">
            <a:extLst>
              <a:ext uri="{FF2B5EF4-FFF2-40B4-BE49-F238E27FC236}">
                <a16:creationId xmlns:a16="http://schemas.microsoft.com/office/drawing/2014/main" id="{855CBFA7-2512-4A37-B453-87F15A6D7F0B}"/>
              </a:ext>
            </a:extLst>
          </p:cNvPr>
          <p:cNvSpPr/>
          <p:nvPr userDrawn="1"/>
        </p:nvSpPr>
        <p:spPr>
          <a:xfrm flipH="1">
            <a:off x="4491831" y="5577396"/>
            <a:ext cx="986971" cy="986971"/>
          </a:xfrm>
          <a:prstGeom prst="ellipse">
            <a:avLst/>
          </a:prstGeom>
          <a:solidFill>
            <a:schemeClr val="bg2"/>
          </a:solidFill>
          <a:ln w="28575">
            <a:gradFill flip="none" rotWithShape="1">
              <a:gsLst>
                <a:gs pos="0">
                  <a:srgbClr val="FF5657"/>
                </a:gs>
                <a:gs pos="100000">
                  <a:srgbClr val="FF693E"/>
                </a:gs>
              </a:gsLst>
              <a:lin ang="7800000" scaled="0"/>
              <a:tileRect/>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9" name="Oval 28">
            <a:extLst>
              <a:ext uri="{FF2B5EF4-FFF2-40B4-BE49-F238E27FC236}">
                <a16:creationId xmlns:a16="http://schemas.microsoft.com/office/drawing/2014/main" id="{6B130BA6-B040-4786-91B1-FF96D4F391AF}"/>
              </a:ext>
            </a:extLst>
          </p:cNvPr>
          <p:cNvSpPr/>
          <p:nvPr userDrawn="1"/>
        </p:nvSpPr>
        <p:spPr>
          <a:xfrm flipH="1">
            <a:off x="4491831" y="1177555"/>
            <a:ext cx="986971" cy="986971"/>
          </a:xfrm>
          <a:prstGeom prst="ellipse">
            <a:avLst/>
          </a:prstGeom>
          <a:solidFill>
            <a:schemeClr val="bg2"/>
          </a:solidFill>
          <a:ln w="28575">
            <a:gradFill>
              <a:gsLst>
                <a:gs pos="100000">
                  <a:srgbClr val="FF5657"/>
                </a:gs>
                <a:gs pos="0">
                  <a:srgbClr val="FF693E"/>
                </a:gs>
              </a:gsLst>
              <a:lin ang="3600000" scaled="0"/>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51" name="Text Placeholder 25">
            <a:extLst>
              <a:ext uri="{FF2B5EF4-FFF2-40B4-BE49-F238E27FC236}">
                <a16:creationId xmlns:a16="http://schemas.microsoft.com/office/drawing/2014/main" id="{A9C67F07-AB5B-47A2-8143-DF08CFE18818}"/>
              </a:ext>
            </a:extLst>
          </p:cNvPr>
          <p:cNvSpPr>
            <a:spLocks noGrp="1"/>
          </p:cNvSpPr>
          <p:nvPr>
            <p:ph type="body" sz="quarter" idx="19"/>
          </p:nvPr>
        </p:nvSpPr>
        <p:spPr>
          <a:xfrm>
            <a:off x="11049544" y="2638904"/>
            <a:ext cx="2849338" cy="994867"/>
          </a:xfrm>
        </p:spPr>
        <p:txBody>
          <a:bodyPr lIns="182880" anchor="ctr" anchorCtr="0"/>
          <a:lstStyle>
            <a:lvl1pPr>
              <a:spcBef>
                <a:spcPts val="0"/>
              </a:spcBef>
              <a:defRPr sz="2240"/>
            </a:lvl1pPr>
          </a:lstStyle>
          <a:p>
            <a:pPr lvl="0"/>
            <a:r>
              <a:rPr lang="en-US" dirty="0"/>
              <a:t>Click to edit Master text styles</a:t>
            </a:r>
          </a:p>
        </p:txBody>
      </p:sp>
      <p:sp>
        <p:nvSpPr>
          <p:cNvPr id="3" name="Oval 2">
            <a:extLst>
              <a:ext uri="{FF2B5EF4-FFF2-40B4-BE49-F238E27FC236}">
                <a16:creationId xmlns:a16="http://schemas.microsoft.com/office/drawing/2014/main" id="{9B506D8F-FB13-474C-835B-0F44919C231C}"/>
              </a:ext>
            </a:extLst>
          </p:cNvPr>
          <p:cNvSpPr/>
          <p:nvPr userDrawn="1"/>
        </p:nvSpPr>
        <p:spPr>
          <a:xfrm flipH="1">
            <a:off x="3629689" y="2638905"/>
            <a:ext cx="986971" cy="986971"/>
          </a:xfrm>
          <a:prstGeom prst="ellipse">
            <a:avLst/>
          </a:prstGeom>
          <a:solidFill>
            <a:schemeClr val="bg2"/>
          </a:solidFill>
          <a:ln w="28575">
            <a:gradFill>
              <a:gsLst>
                <a:gs pos="0">
                  <a:srgbClr val="FF4F60"/>
                </a:gs>
                <a:gs pos="100000">
                  <a:srgbClr val="FF4968"/>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20" name="Text Placeholder 29">
            <a:extLst>
              <a:ext uri="{FF2B5EF4-FFF2-40B4-BE49-F238E27FC236}">
                <a16:creationId xmlns:a16="http://schemas.microsoft.com/office/drawing/2014/main" id="{23F74EDE-119B-4C91-A82A-B1B7CC805939}"/>
              </a:ext>
            </a:extLst>
          </p:cNvPr>
          <p:cNvSpPr>
            <a:spLocks noGrp="1"/>
          </p:cNvSpPr>
          <p:nvPr>
            <p:ph type="body" sz="quarter" idx="20"/>
          </p:nvPr>
        </p:nvSpPr>
        <p:spPr>
          <a:xfrm>
            <a:off x="731519" y="4165759"/>
            <a:ext cx="2849336" cy="937259"/>
          </a:xfrm>
        </p:spPr>
        <p:txBody>
          <a:bodyPr lIns="0" rIns="182880" anchor="ctr" anchorCtr="0"/>
          <a:lstStyle>
            <a:lvl1pPr algn="r">
              <a:defRPr sz="2240"/>
            </a:lvl1pPr>
          </a:lstStyle>
          <a:p>
            <a:pPr lvl="0"/>
            <a:r>
              <a:rPr lang="en-US" dirty="0"/>
              <a:t>Click to edit Master text styles</a:t>
            </a:r>
          </a:p>
        </p:txBody>
      </p:sp>
    </p:spTree>
    <p:extLst>
      <p:ext uri="{BB962C8B-B14F-4D97-AF65-F5344CB8AC3E}">
        <p14:creationId xmlns:p14="http://schemas.microsoft.com/office/powerpoint/2010/main" val="2390406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Features slide with CTA">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marL="0" algn="l" defTabSz="731520" rtl="0" eaLnBrk="1" latinLnBrk="0" hangingPunct="1">
              <a:lnSpc>
                <a:spcPct val="90000"/>
              </a:lnSpc>
              <a:spcBef>
                <a:spcPts val="0"/>
              </a:spcBef>
              <a:buNone/>
              <a:defRPr lang="en-US" sz="512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p:ph type="body" sz="quarter" idx="10"/>
          </p:nvPr>
        </p:nvSpPr>
        <p:spPr>
          <a:xfrm>
            <a:off x="731522" y="4373882"/>
            <a:ext cx="4602480" cy="1637421"/>
          </a:xfrm>
        </p:spPr>
        <p:txBody>
          <a:bodyPr/>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6" name="Rectangle 5">
            <a:extLst>
              <a:ext uri="{FF2B5EF4-FFF2-40B4-BE49-F238E27FC236}">
                <a16:creationId xmlns:a16="http://schemas.microsoft.com/office/drawing/2014/main" id="{E643FF89-C1AD-4D9D-92FB-F69733335D90}"/>
              </a:ext>
            </a:extLst>
          </p:cNvPr>
          <p:cNvSpPr/>
          <p:nvPr userDrawn="1"/>
        </p:nvSpPr>
        <p:spPr>
          <a:xfrm rot="16200000">
            <a:off x="2210963" y="3341479"/>
            <a:ext cx="8229600" cy="1546643"/>
          </a:xfrm>
          <a:prstGeom prst="rect">
            <a:avLst/>
          </a:prstGeom>
          <a:gradFill>
            <a:gsLst>
              <a:gs pos="55000">
                <a:schemeClr val="accent2"/>
              </a:gs>
              <a:gs pos="45000">
                <a:schemeClr val="accent2"/>
              </a:gs>
              <a:gs pos="15000">
                <a:schemeClr val="accent3"/>
              </a:gs>
              <a:gs pos="85000">
                <a:schemeClr val="accent1"/>
              </a:gs>
            </a:gsLst>
            <a:lin ang="0" scaled="0"/>
          </a:gra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Oval 6">
            <a:extLst>
              <a:ext uri="{FF2B5EF4-FFF2-40B4-BE49-F238E27FC236}">
                <a16:creationId xmlns:a16="http://schemas.microsoft.com/office/drawing/2014/main" id="{CCB5CC1B-3774-4FC1-988F-F26F5A4E57D9}"/>
              </a:ext>
            </a:extLst>
          </p:cNvPr>
          <p:cNvSpPr/>
          <p:nvPr userDrawn="1"/>
        </p:nvSpPr>
        <p:spPr>
          <a:xfrm>
            <a:off x="5832279" y="1468767"/>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0" name="Oval 9">
            <a:extLst>
              <a:ext uri="{FF2B5EF4-FFF2-40B4-BE49-F238E27FC236}">
                <a16:creationId xmlns:a16="http://schemas.microsoft.com/office/drawing/2014/main" id="{AF4225ED-67A1-4B74-91DF-FC9F49C9130A}"/>
              </a:ext>
            </a:extLst>
          </p:cNvPr>
          <p:cNvSpPr/>
          <p:nvPr userDrawn="1"/>
        </p:nvSpPr>
        <p:spPr>
          <a:xfrm>
            <a:off x="5832279" y="3544518"/>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EBF2FF24-4ED1-4DEB-9797-5CDAF495F5CD}"/>
              </a:ext>
            </a:extLst>
          </p:cNvPr>
          <p:cNvSpPr/>
          <p:nvPr userDrawn="1"/>
        </p:nvSpPr>
        <p:spPr>
          <a:xfrm>
            <a:off x="5832279" y="5620268"/>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5" name="Text Placeholder 14">
            <a:extLst>
              <a:ext uri="{FF2B5EF4-FFF2-40B4-BE49-F238E27FC236}">
                <a16:creationId xmlns:a16="http://schemas.microsoft.com/office/drawing/2014/main" id="{30BCCDBB-7981-41C3-BB48-1665E4084DD9}"/>
              </a:ext>
            </a:extLst>
          </p:cNvPr>
          <p:cNvSpPr>
            <a:spLocks noGrp="1"/>
          </p:cNvSpPr>
          <p:nvPr>
            <p:ph type="body" sz="quarter" idx="11"/>
          </p:nvPr>
        </p:nvSpPr>
        <p:spPr>
          <a:xfrm>
            <a:off x="7099085" y="1765950"/>
            <a:ext cx="6799795" cy="392606"/>
          </a:xfrm>
        </p:spPr>
        <p:txBody>
          <a:bodyPr lIns="182880" tIns="0" anchor="ctr" anchorCtr="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3" name="Text Placeholder 14">
            <a:extLst>
              <a:ext uri="{FF2B5EF4-FFF2-40B4-BE49-F238E27FC236}">
                <a16:creationId xmlns:a16="http://schemas.microsoft.com/office/drawing/2014/main" id="{3D241DF9-5CDD-40C5-80FF-C6FF44465639}"/>
              </a:ext>
            </a:extLst>
          </p:cNvPr>
          <p:cNvSpPr>
            <a:spLocks noGrp="1"/>
          </p:cNvSpPr>
          <p:nvPr>
            <p:ph type="body" sz="quarter" idx="14"/>
          </p:nvPr>
        </p:nvSpPr>
        <p:spPr>
          <a:xfrm>
            <a:off x="7099085" y="5917451"/>
            <a:ext cx="6799795" cy="392606"/>
          </a:xfrm>
        </p:spPr>
        <p:txBody>
          <a:bodyPr lIns="182880" tIns="0" anchor="ctr" anchorCtr="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1" name="Text Placeholder 14">
            <a:extLst>
              <a:ext uri="{FF2B5EF4-FFF2-40B4-BE49-F238E27FC236}">
                <a16:creationId xmlns:a16="http://schemas.microsoft.com/office/drawing/2014/main" id="{1CCAB414-0CCA-483B-BE67-AEEFCFD00D01}"/>
              </a:ext>
            </a:extLst>
          </p:cNvPr>
          <p:cNvSpPr>
            <a:spLocks noGrp="1"/>
          </p:cNvSpPr>
          <p:nvPr>
            <p:ph type="body" sz="quarter" idx="16"/>
          </p:nvPr>
        </p:nvSpPr>
        <p:spPr>
          <a:xfrm>
            <a:off x="7099085" y="3841700"/>
            <a:ext cx="6799795" cy="392606"/>
          </a:xfrm>
        </p:spPr>
        <p:txBody>
          <a:bodyPr lIns="182880" tIns="0" anchor="ctr" anchorCtr="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14" name="Rectangle: Top Corners Rounded 13">
            <a:extLst>
              <a:ext uri="{FF2B5EF4-FFF2-40B4-BE49-F238E27FC236}">
                <a16:creationId xmlns:a16="http://schemas.microsoft.com/office/drawing/2014/main" id="{48F1C8D8-5E6F-43DD-83C9-6B3F39EEF18D}"/>
              </a:ext>
            </a:extLst>
          </p:cNvPr>
          <p:cNvSpPr/>
          <p:nvPr userDrawn="1"/>
        </p:nvSpPr>
        <p:spPr>
          <a:xfrm rot="16200000" flipV="1">
            <a:off x="1989325" y="4208269"/>
            <a:ext cx="995683" cy="4974336"/>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731520" rtlCol="0" anchor="ctr"/>
          <a:lstStyle/>
          <a:p>
            <a:endParaRPr lang="en-US" sz="1600" b="1" dirty="0">
              <a:solidFill>
                <a:schemeClr val="bg1"/>
              </a:solidFill>
            </a:endParaRPr>
          </a:p>
        </p:txBody>
      </p:sp>
      <p:sp>
        <p:nvSpPr>
          <p:cNvPr id="16" name="Text Placeholder 18">
            <a:extLst>
              <a:ext uri="{FF2B5EF4-FFF2-40B4-BE49-F238E27FC236}">
                <a16:creationId xmlns:a16="http://schemas.microsoft.com/office/drawing/2014/main" id="{AD93428C-E14F-41B7-84DB-9A05673711CF}"/>
              </a:ext>
            </a:extLst>
          </p:cNvPr>
          <p:cNvSpPr>
            <a:spLocks noGrp="1"/>
          </p:cNvSpPr>
          <p:nvPr>
            <p:ph type="body" sz="quarter" idx="17"/>
          </p:nvPr>
        </p:nvSpPr>
        <p:spPr>
          <a:xfrm>
            <a:off x="731521" y="6396987"/>
            <a:ext cx="4008120" cy="596899"/>
          </a:xfrm>
        </p:spPr>
        <p:txBody>
          <a:bodyPr rIns="18288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38455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_and_Content">
    <p:bg>
      <p:bgRef idx="1001">
        <a:schemeClr val="bg1"/>
      </p:bgRef>
    </p:bg>
    <p:spTree>
      <p:nvGrpSpPr>
        <p:cNvPr id="1" name=""/>
        <p:cNvGrpSpPr/>
        <p:nvPr/>
      </p:nvGrpSpPr>
      <p:grpSpPr>
        <a:xfrm>
          <a:off x="0" y="0"/>
          <a:ext cx="0" cy="0"/>
          <a:chOff x="0" y="0"/>
          <a:chExt cx="0" cy="0"/>
        </a:xfrm>
      </p:grpSpPr>
      <p:sp>
        <p:nvSpPr>
          <p:cNvPr id="3" name="Text Placeholder 3"/>
          <p:cNvSpPr>
            <a:spLocks noGrp="1"/>
          </p:cNvSpPr>
          <p:nvPr>
            <p:ph idx="1" hasCustomPrompt="1"/>
          </p:nvPr>
        </p:nvSpPr>
        <p:spPr>
          <a:xfrm>
            <a:off x="323850" y="1669756"/>
            <a:ext cx="13982827" cy="1659942"/>
          </a:xfrm>
          <a:prstGeom prst="rect">
            <a:avLst/>
          </a:prstGeom>
        </p:spPr>
        <p:txBody>
          <a:bodyPr rtlCol="0"/>
          <a:lstStyle>
            <a:lvl1pPr>
              <a:spcBef>
                <a:spcPts val="0"/>
              </a:spcBef>
              <a:spcAft>
                <a:spcPts val="1200"/>
              </a:spcAft>
              <a:defRPr baseline="0"/>
            </a:lvl1pPr>
            <a:lvl2pPr>
              <a:spcBef>
                <a:spcPts val="0"/>
              </a:spcBef>
              <a:spcAft>
                <a:spcPts val="800"/>
              </a:spcAft>
              <a:defRPr/>
            </a:lvl2pPr>
            <a:lvl3pPr>
              <a:spcBef>
                <a:spcPts val="0"/>
              </a:spcBef>
              <a:spcAft>
                <a:spcPts val="800"/>
              </a:spcAft>
              <a:defRPr/>
            </a:lvl3pPr>
            <a:lvl4pPr>
              <a:spcAft>
                <a:spcPts val="800"/>
              </a:spcAft>
              <a:defRPr/>
            </a:lvl4pPr>
            <a:lvl5pPr>
              <a:spcAft>
                <a:spcPts val="800"/>
              </a:spcAft>
              <a:defRPr/>
            </a:lvl5pPr>
          </a:lstStyle>
          <a:p>
            <a:pPr lvl="0"/>
            <a:r>
              <a:rPr lang="en-US" dirty="0"/>
              <a:t>Type slide content or click icon to add media</a:t>
            </a:r>
          </a:p>
          <a:p>
            <a:pPr lvl="1"/>
            <a:r>
              <a:rPr lang="en-US" dirty="0"/>
              <a:t>Second level</a:t>
            </a:r>
          </a:p>
          <a:p>
            <a:pPr lvl="2"/>
            <a:r>
              <a:rPr lang="en-US" dirty="0"/>
              <a:t>Third level</a:t>
            </a:r>
          </a:p>
        </p:txBody>
      </p:sp>
      <p:sp>
        <p:nvSpPr>
          <p:cNvPr id="4" name="Title 1">
            <a:extLst>
              <a:ext uri="{FF2B5EF4-FFF2-40B4-BE49-F238E27FC236}">
                <a16:creationId xmlns:a16="http://schemas.microsoft.com/office/drawing/2014/main" id="{4A781557-F2E8-9A40-A3CE-84E4ECCC2FC4}"/>
              </a:ext>
            </a:extLst>
          </p:cNvPr>
          <p:cNvSpPr>
            <a:spLocks noGrp="1"/>
          </p:cNvSpPr>
          <p:nvPr>
            <p:ph type="title" hasCustomPrompt="1"/>
          </p:nvPr>
        </p:nvSpPr>
        <p:spPr>
          <a:xfrm>
            <a:off x="323850" y="342900"/>
            <a:ext cx="13982827" cy="826681"/>
          </a:xfrm>
        </p:spPr>
        <p:txBody>
          <a:bodyPr/>
          <a:lstStyle>
            <a:lvl1pPr>
              <a:defRPr b="0" i="0" baseline="0">
                <a:solidFill>
                  <a:schemeClr val="tx1"/>
                </a:solidFill>
                <a:latin typeface="Amazon Ember Heavy" panose="020B0603020204020204" pitchFamily="34" charset="0"/>
                <a:ea typeface="Amazon Ember Heavy" panose="020B0603020204020204" pitchFamily="34" charset="0"/>
                <a:cs typeface="Amazon Ember Heavy" panose="020B0603020204020204" pitchFamily="34" charset="0"/>
              </a:defRPr>
            </a:lvl1pPr>
          </a:lstStyle>
          <a:p>
            <a:r>
              <a:rPr lang="en-US" dirty="0"/>
              <a:t>Title and content layout – Type title here</a:t>
            </a:r>
          </a:p>
        </p:txBody>
      </p:sp>
    </p:spTree>
    <p:extLst>
      <p:ext uri="{BB962C8B-B14F-4D97-AF65-F5344CB8AC3E}">
        <p14:creationId xmlns:p14="http://schemas.microsoft.com/office/powerpoint/2010/main" val="8379754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enefits slide 3">
    <p:spTree>
      <p:nvGrpSpPr>
        <p:cNvPr id="1" name=""/>
        <p:cNvGrpSpPr/>
        <p:nvPr/>
      </p:nvGrpSpPr>
      <p:grpSpPr>
        <a:xfrm>
          <a:off x="0" y="0"/>
          <a:ext cx="0" cy="0"/>
          <a:chOff x="0" y="0"/>
          <a:chExt cx="0" cy="0"/>
        </a:xfrm>
      </p:grpSpPr>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2" y="4373881"/>
            <a:ext cx="4602480" cy="2819400"/>
          </a:xfrm>
        </p:spPr>
        <p:txBody>
          <a:bodyPr/>
          <a:lstStyle>
            <a:lvl1pPr marL="0" algn="l" defTabSz="731520"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6991950" y="2269036"/>
            <a:ext cx="6906928"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6991950" y="1836159"/>
            <a:ext cx="6906926"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7317285" y="4047481"/>
            <a:ext cx="6581590"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7317284" y="3614604"/>
            <a:ext cx="6581592"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6991949" y="5902532"/>
            <a:ext cx="6906930"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6991950" y="5469655"/>
            <a:ext cx="6906926"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16" name="Freeform: Shape 15">
            <a:extLst>
              <a:ext uri="{FF2B5EF4-FFF2-40B4-BE49-F238E27FC236}">
                <a16:creationId xmlns:a16="http://schemas.microsoft.com/office/drawing/2014/main" id="{547C5297-956D-4005-A636-2EFB767AF8AE}"/>
              </a:ext>
            </a:extLst>
          </p:cNvPr>
          <p:cNvSpPr/>
          <p:nvPr/>
        </p:nvSpPr>
        <p:spPr>
          <a:xfrm>
            <a:off x="5775770" y="1742526"/>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chemeClr val="accent1"/>
                </a:gs>
                <a:gs pos="100000">
                  <a:srgbClr val="FFA8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18" name="Freeform: Shape 17">
            <a:extLst>
              <a:ext uri="{FF2B5EF4-FFF2-40B4-BE49-F238E27FC236}">
                <a16:creationId xmlns:a16="http://schemas.microsoft.com/office/drawing/2014/main" id="{95CED757-FA83-4BB8-99E4-EE0FC1E30F72}"/>
              </a:ext>
            </a:extLst>
          </p:cNvPr>
          <p:cNvSpPr/>
          <p:nvPr/>
        </p:nvSpPr>
        <p:spPr>
          <a:xfrm>
            <a:off x="6101613" y="3529584"/>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B000"/>
                </a:gs>
                <a:gs pos="100000">
                  <a:srgbClr val="FF900B"/>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20" name="Freeform: Shape 19">
            <a:extLst>
              <a:ext uri="{FF2B5EF4-FFF2-40B4-BE49-F238E27FC236}">
                <a16:creationId xmlns:a16="http://schemas.microsoft.com/office/drawing/2014/main" id="{FE63B4AD-D78F-4266-9CDB-20848DC8B6BA}"/>
              </a:ext>
            </a:extLst>
          </p:cNvPr>
          <p:cNvSpPr/>
          <p:nvPr/>
        </p:nvSpPr>
        <p:spPr>
          <a:xfrm rot="840482">
            <a:off x="5775770" y="5375046"/>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811F"/>
                </a:gs>
                <a:gs pos="100000">
                  <a:srgbClr val="FF575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Tree>
    <p:extLst>
      <p:ext uri="{BB962C8B-B14F-4D97-AF65-F5344CB8AC3E}">
        <p14:creationId xmlns:p14="http://schemas.microsoft.com/office/powerpoint/2010/main" val="925299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enefits slide 4">
    <p:spTree>
      <p:nvGrpSpPr>
        <p:cNvPr id="1" name=""/>
        <p:cNvGrpSpPr/>
        <p:nvPr/>
      </p:nvGrpSpPr>
      <p:grpSpPr>
        <a:xfrm>
          <a:off x="0" y="0"/>
          <a:ext cx="0" cy="0"/>
          <a:chOff x="0" y="0"/>
          <a:chExt cx="0" cy="0"/>
        </a:xfrm>
      </p:grpSpPr>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2" y="4373881"/>
            <a:ext cx="4602480" cy="2819400"/>
          </a:xfrm>
        </p:spPr>
        <p:txBody>
          <a:bodyPr/>
          <a:lstStyle>
            <a:lvl1pPr marL="0" algn="l" defTabSz="731520"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6544874" y="1606558"/>
            <a:ext cx="7354006"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6544873" y="1173681"/>
            <a:ext cx="735400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7140773" y="3172092"/>
            <a:ext cx="6784486"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7140772" y="2739215"/>
            <a:ext cx="678448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7315202" y="4754854"/>
            <a:ext cx="663770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7315201" y="4321977"/>
            <a:ext cx="6637707"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2" name="Text Placeholder 16">
            <a:extLst>
              <a:ext uri="{FF2B5EF4-FFF2-40B4-BE49-F238E27FC236}">
                <a16:creationId xmlns:a16="http://schemas.microsoft.com/office/drawing/2014/main" id="{47B180E0-DAF5-4C60-98B7-B98B3784D638}"/>
              </a:ext>
            </a:extLst>
          </p:cNvPr>
          <p:cNvSpPr>
            <a:spLocks noGrp="1"/>
          </p:cNvSpPr>
          <p:nvPr>
            <p:ph type="body" sz="quarter" idx="18"/>
          </p:nvPr>
        </p:nvSpPr>
        <p:spPr>
          <a:xfrm>
            <a:off x="6748986" y="6393140"/>
            <a:ext cx="7149890"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3" name="Text Placeholder 14">
            <a:extLst>
              <a:ext uri="{FF2B5EF4-FFF2-40B4-BE49-F238E27FC236}">
                <a16:creationId xmlns:a16="http://schemas.microsoft.com/office/drawing/2014/main" id="{53AF73F2-46DE-4AE7-AEDE-DD8B9EFD8C77}"/>
              </a:ext>
            </a:extLst>
          </p:cNvPr>
          <p:cNvSpPr>
            <a:spLocks noGrp="1"/>
          </p:cNvSpPr>
          <p:nvPr>
            <p:ph type="body" sz="quarter" idx="19"/>
          </p:nvPr>
        </p:nvSpPr>
        <p:spPr>
          <a:xfrm>
            <a:off x="6748986" y="5960263"/>
            <a:ext cx="7149890"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16" name="Freeform: Shape 15">
            <a:extLst>
              <a:ext uri="{FF2B5EF4-FFF2-40B4-BE49-F238E27FC236}">
                <a16:creationId xmlns:a16="http://schemas.microsoft.com/office/drawing/2014/main" id="{547C5297-956D-4005-A636-2EFB767AF8AE}"/>
              </a:ext>
            </a:extLst>
          </p:cNvPr>
          <p:cNvSpPr/>
          <p:nvPr/>
        </p:nvSpPr>
        <p:spPr>
          <a:xfrm>
            <a:off x="5376419" y="1068264"/>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chemeClr val="accent1"/>
                </a:gs>
                <a:gs pos="100000">
                  <a:srgbClr val="FFBA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18" name="Freeform: Shape 17">
            <a:extLst>
              <a:ext uri="{FF2B5EF4-FFF2-40B4-BE49-F238E27FC236}">
                <a16:creationId xmlns:a16="http://schemas.microsoft.com/office/drawing/2014/main" id="{95CED757-FA83-4BB8-99E4-EE0FC1E30F72}"/>
              </a:ext>
            </a:extLst>
          </p:cNvPr>
          <p:cNvSpPr/>
          <p:nvPr/>
        </p:nvSpPr>
        <p:spPr>
          <a:xfrm>
            <a:off x="5962414" y="2658205"/>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B000"/>
                </a:gs>
                <a:gs pos="100000">
                  <a:srgbClr val="FF99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20" name="Freeform: Shape 19">
            <a:extLst>
              <a:ext uri="{FF2B5EF4-FFF2-40B4-BE49-F238E27FC236}">
                <a16:creationId xmlns:a16="http://schemas.microsoft.com/office/drawing/2014/main" id="{FE63B4AD-D78F-4266-9CDB-20848DC8B6BA}"/>
              </a:ext>
            </a:extLst>
          </p:cNvPr>
          <p:cNvSpPr/>
          <p:nvPr/>
        </p:nvSpPr>
        <p:spPr>
          <a:xfrm>
            <a:off x="6118709" y="4248146"/>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9900"/>
                </a:gs>
                <a:gs pos="100000">
                  <a:srgbClr val="FF7B27"/>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22" name="Freeform: Shape 21">
            <a:extLst>
              <a:ext uri="{FF2B5EF4-FFF2-40B4-BE49-F238E27FC236}">
                <a16:creationId xmlns:a16="http://schemas.microsoft.com/office/drawing/2014/main" id="{8483C8E9-82EE-434E-BB06-124DBB35DD4B}"/>
              </a:ext>
            </a:extLst>
          </p:cNvPr>
          <p:cNvSpPr/>
          <p:nvPr/>
        </p:nvSpPr>
        <p:spPr>
          <a:xfrm rot="1602374">
            <a:off x="5533493" y="5838088"/>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7B27"/>
                </a:gs>
                <a:gs pos="100000">
                  <a:srgbClr val="FF4A6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Tree>
    <p:extLst>
      <p:ext uri="{BB962C8B-B14F-4D97-AF65-F5344CB8AC3E}">
        <p14:creationId xmlns:p14="http://schemas.microsoft.com/office/powerpoint/2010/main" val="521368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enefits slide 5">
    <p:spTree>
      <p:nvGrpSpPr>
        <p:cNvPr id="1" name=""/>
        <p:cNvGrpSpPr/>
        <p:nvPr/>
      </p:nvGrpSpPr>
      <p:grpSpPr>
        <a:xfrm>
          <a:off x="0" y="0"/>
          <a:ext cx="0" cy="0"/>
          <a:chOff x="0" y="0"/>
          <a:chExt cx="0" cy="0"/>
        </a:xfrm>
      </p:grpSpPr>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2" y="4373881"/>
            <a:ext cx="4602480" cy="2819400"/>
          </a:xfrm>
        </p:spPr>
        <p:txBody>
          <a:bodyPr/>
          <a:lstStyle>
            <a:lvl1pPr marL="0" algn="l" defTabSz="731520"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2" name="Oval 1">
            <a:extLst>
              <a:ext uri="{FF2B5EF4-FFF2-40B4-BE49-F238E27FC236}">
                <a16:creationId xmlns:a16="http://schemas.microsoft.com/office/drawing/2014/main" id="{B3DC2EF4-4B7E-4AB1-9DC8-B277F18E3AD7}"/>
              </a:ext>
            </a:extLst>
          </p:cNvPr>
          <p:cNvSpPr/>
          <p:nvPr userDrawn="1"/>
        </p:nvSpPr>
        <p:spPr>
          <a:xfrm>
            <a:off x="5533967" y="6174363"/>
            <a:ext cx="986971" cy="986971"/>
          </a:xfrm>
          <a:prstGeom prst="ellipse">
            <a:avLst/>
          </a:prstGeom>
          <a:solidFill>
            <a:schemeClr val="bg2"/>
          </a:solidFill>
          <a:ln w="28575">
            <a:gradFill>
              <a:gsLst>
                <a:gs pos="0">
                  <a:srgbClr val="FF6346"/>
                </a:gs>
                <a:gs pos="100000">
                  <a:srgbClr val="FF4869"/>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4" name="Oval 3">
            <a:extLst>
              <a:ext uri="{FF2B5EF4-FFF2-40B4-BE49-F238E27FC236}">
                <a16:creationId xmlns:a16="http://schemas.microsoft.com/office/drawing/2014/main" id="{9AEF1163-FB46-414D-A249-F2A0448885CE}"/>
              </a:ext>
            </a:extLst>
          </p:cNvPr>
          <p:cNvSpPr/>
          <p:nvPr userDrawn="1"/>
        </p:nvSpPr>
        <p:spPr>
          <a:xfrm>
            <a:off x="6127422" y="4897839"/>
            <a:ext cx="986971" cy="986971"/>
          </a:xfrm>
          <a:prstGeom prst="ellipse">
            <a:avLst/>
          </a:prstGeom>
          <a:solidFill>
            <a:schemeClr val="bg2"/>
          </a:solidFill>
          <a:ln w="28575">
            <a:gradFill>
              <a:gsLst>
                <a:gs pos="0">
                  <a:srgbClr val="FF8F0D"/>
                </a:gs>
                <a:gs pos="100000">
                  <a:srgbClr val="FF6C3A"/>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6" name="Oval 5">
            <a:extLst>
              <a:ext uri="{FF2B5EF4-FFF2-40B4-BE49-F238E27FC236}">
                <a16:creationId xmlns:a16="http://schemas.microsoft.com/office/drawing/2014/main" id="{C365E101-D8EF-4E59-8071-4030690D3F5A}"/>
              </a:ext>
            </a:extLst>
          </p:cNvPr>
          <p:cNvSpPr/>
          <p:nvPr userDrawn="1"/>
        </p:nvSpPr>
        <p:spPr>
          <a:xfrm>
            <a:off x="6250263" y="3621315"/>
            <a:ext cx="986971" cy="986971"/>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Oval 6">
            <a:extLst>
              <a:ext uri="{FF2B5EF4-FFF2-40B4-BE49-F238E27FC236}">
                <a16:creationId xmlns:a16="http://schemas.microsoft.com/office/drawing/2014/main" id="{AD174665-B2B8-4EC4-A2E0-CAD730C81D3F}"/>
              </a:ext>
            </a:extLst>
          </p:cNvPr>
          <p:cNvSpPr/>
          <p:nvPr userDrawn="1"/>
        </p:nvSpPr>
        <p:spPr>
          <a:xfrm>
            <a:off x="6127422" y="2344790"/>
            <a:ext cx="986971" cy="986971"/>
          </a:xfrm>
          <a:prstGeom prst="ellipse">
            <a:avLst/>
          </a:prstGeom>
          <a:solidFill>
            <a:schemeClr val="bg2"/>
          </a:solidFill>
          <a:ln w="28575">
            <a:gradFill>
              <a:gsLst>
                <a:gs pos="0">
                  <a:srgbClr val="FFB500"/>
                </a:gs>
                <a:gs pos="100000">
                  <a:srgbClr val="FF9F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8" name="Oval 7">
            <a:extLst>
              <a:ext uri="{FF2B5EF4-FFF2-40B4-BE49-F238E27FC236}">
                <a16:creationId xmlns:a16="http://schemas.microsoft.com/office/drawing/2014/main" id="{260A40C1-BCD4-4750-8F53-5C620B79BBF2}"/>
              </a:ext>
            </a:extLst>
          </p:cNvPr>
          <p:cNvSpPr/>
          <p:nvPr userDrawn="1"/>
        </p:nvSpPr>
        <p:spPr>
          <a:xfrm>
            <a:off x="5533967" y="1068265"/>
            <a:ext cx="986971" cy="986971"/>
          </a:xfrm>
          <a:prstGeom prst="ellipse">
            <a:avLst/>
          </a:prstGeom>
          <a:solidFill>
            <a:schemeClr val="bg2"/>
          </a:solidFill>
          <a:ln w="28575">
            <a:gradFill>
              <a:gsLst>
                <a:gs pos="0">
                  <a:schemeClr val="accent1"/>
                </a:gs>
                <a:gs pos="100000">
                  <a:srgbClr val="FFBA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6544874" y="1501142"/>
            <a:ext cx="7354006"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6544873" y="1068265"/>
            <a:ext cx="735400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7114394" y="2777667"/>
            <a:ext cx="6784486"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7114393" y="2344790"/>
            <a:ext cx="678448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7261171" y="4054191"/>
            <a:ext cx="663770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7261171" y="3621315"/>
            <a:ext cx="6637707"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2" name="Text Placeholder 16">
            <a:extLst>
              <a:ext uri="{FF2B5EF4-FFF2-40B4-BE49-F238E27FC236}">
                <a16:creationId xmlns:a16="http://schemas.microsoft.com/office/drawing/2014/main" id="{47B180E0-DAF5-4C60-98B7-B98B3784D638}"/>
              </a:ext>
            </a:extLst>
          </p:cNvPr>
          <p:cNvSpPr>
            <a:spLocks noGrp="1"/>
          </p:cNvSpPr>
          <p:nvPr>
            <p:ph type="body" sz="quarter" idx="18"/>
          </p:nvPr>
        </p:nvSpPr>
        <p:spPr>
          <a:xfrm>
            <a:off x="7172666" y="5330716"/>
            <a:ext cx="6726214"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3" name="Text Placeholder 14">
            <a:extLst>
              <a:ext uri="{FF2B5EF4-FFF2-40B4-BE49-F238E27FC236}">
                <a16:creationId xmlns:a16="http://schemas.microsoft.com/office/drawing/2014/main" id="{53AF73F2-46DE-4AE7-AEDE-DD8B9EFD8C77}"/>
              </a:ext>
            </a:extLst>
          </p:cNvPr>
          <p:cNvSpPr>
            <a:spLocks noGrp="1"/>
          </p:cNvSpPr>
          <p:nvPr>
            <p:ph type="body" sz="quarter" idx="19"/>
          </p:nvPr>
        </p:nvSpPr>
        <p:spPr>
          <a:xfrm>
            <a:off x="7172665" y="4897839"/>
            <a:ext cx="6726213"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4" name="Text Placeholder 16">
            <a:extLst>
              <a:ext uri="{FF2B5EF4-FFF2-40B4-BE49-F238E27FC236}">
                <a16:creationId xmlns:a16="http://schemas.microsoft.com/office/drawing/2014/main" id="{95959C1C-BCD1-45DB-BA40-08DBF1A2E429}"/>
              </a:ext>
            </a:extLst>
          </p:cNvPr>
          <p:cNvSpPr>
            <a:spLocks noGrp="1"/>
          </p:cNvSpPr>
          <p:nvPr>
            <p:ph type="body" sz="quarter" idx="20"/>
          </p:nvPr>
        </p:nvSpPr>
        <p:spPr>
          <a:xfrm>
            <a:off x="6544874" y="6607241"/>
            <a:ext cx="7354006"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BF1C3BC4-1A31-42E4-895D-94D93794E4F9}"/>
              </a:ext>
            </a:extLst>
          </p:cNvPr>
          <p:cNvSpPr>
            <a:spLocks noGrp="1"/>
          </p:cNvSpPr>
          <p:nvPr>
            <p:ph type="body" sz="quarter" idx="21"/>
          </p:nvPr>
        </p:nvSpPr>
        <p:spPr>
          <a:xfrm>
            <a:off x="6544873" y="6174364"/>
            <a:ext cx="735400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Tree>
    <p:extLst>
      <p:ext uri="{BB962C8B-B14F-4D97-AF65-F5344CB8AC3E}">
        <p14:creationId xmlns:p14="http://schemas.microsoft.com/office/powerpoint/2010/main" val="2223705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enefits slide 6">
    <p:spTree>
      <p:nvGrpSpPr>
        <p:cNvPr id="1" name=""/>
        <p:cNvGrpSpPr/>
        <p:nvPr/>
      </p:nvGrpSpPr>
      <p:grpSpPr>
        <a:xfrm>
          <a:off x="0" y="0"/>
          <a:ext cx="0" cy="0"/>
          <a:chOff x="0" y="0"/>
          <a:chExt cx="0" cy="0"/>
        </a:xfrm>
      </p:grpSpPr>
      <p:sp>
        <p:nvSpPr>
          <p:cNvPr id="25" name="Graphic 6499">
            <a:extLst>
              <a:ext uri="{FF2B5EF4-FFF2-40B4-BE49-F238E27FC236}">
                <a16:creationId xmlns:a16="http://schemas.microsoft.com/office/drawing/2014/main" id="{02B31BF2-7B73-4FA9-A080-F0770B7A3CB1}"/>
              </a:ext>
            </a:extLst>
          </p:cNvPr>
          <p:cNvSpPr/>
          <p:nvPr userDrawn="1"/>
        </p:nvSpPr>
        <p:spPr>
          <a:xfrm>
            <a:off x="43230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2" y="4373881"/>
            <a:ext cx="4602480" cy="2819400"/>
          </a:xfrm>
        </p:spPr>
        <p:txBody>
          <a:bodyPr/>
          <a:lstStyle>
            <a:lvl1pPr marL="0" algn="l" defTabSz="731520"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2" name="Oval 1">
            <a:extLst>
              <a:ext uri="{FF2B5EF4-FFF2-40B4-BE49-F238E27FC236}">
                <a16:creationId xmlns:a16="http://schemas.microsoft.com/office/drawing/2014/main" id="{B3DC2EF4-4B7E-4AB1-9DC8-B277F18E3AD7}"/>
              </a:ext>
            </a:extLst>
          </p:cNvPr>
          <p:cNvSpPr/>
          <p:nvPr userDrawn="1"/>
        </p:nvSpPr>
        <p:spPr>
          <a:xfrm>
            <a:off x="5525543" y="6278474"/>
            <a:ext cx="921715" cy="921715"/>
          </a:xfrm>
          <a:prstGeom prst="ellipse">
            <a:avLst/>
          </a:prstGeom>
          <a:solidFill>
            <a:schemeClr val="bg2"/>
          </a:solidFill>
          <a:ln w="28575">
            <a:gradFill>
              <a:gsLst>
                <a:gs pos="0">
                  <a:srgbClr val="FF6346"/>
                </a:gs>
                <a:gs pos="100000">
                  <a:srgbClr val="FF4869"/>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4" name="Oval 3">
            <a:extLst>
              <a:ext uri="{FF2B5EF4-FFF2-40B4-BE49-F238E27FC236}">
                <a16:creationId xmlns:a16="http://schemas.microsoft.com/office/drawing/2014/main" id="{9AEF1163-FB46-414D-A249-F2A0448885CE}"/>
              </a:ext>
            </a:extLst>
          </p:cNvPr>
          <p:cNvSpPr/>
          <p:nvPr userDrawn="1"/>
        </p:nvSpPr>
        <p:spPr>
          <a:xfrm>
            <a:off x="5986400" y="5235459"/>
            <a:ext cx="921715" cy="921715"/>
          </a:xfrm>
          <a:prstGeom prst="ellipse">
            <a:avLst/>
          </a:prstGeom>
          <a:solidFill>
            <a:schemeClr val="bg2"/>
          </a:solidFill>
          <a:ln w="28575">
            <a:gradFill>
              <a:gsLst>
                <a:gs pos="0">
                  <a:srgbClr val="FF8F0D"/>
                </a:gs>
                <a:gs pos="100000">
                  <a:srgbClr val="FF6C3A"/>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6" name="Oval 5">
            <a:extLst>
              <a:ext uri="{FF2B5EF4-FFF2-40B4-BE49-F238E27FC236}">
                <a16:creationId xmlns:a16="http://schemas.microsoft.com/office/drawing/2014/main" id="{C365E101-D8EF-4E59-8071-4030690D3F5A}"/>
              </a:ext>
            </a:extLst>
          </p:cNvPr>
          <p:cNvSpPr/>
          <p:nvPr userDrawn="1"/>
        </p:nvSpPr>
        <p:spPr>
          <a:xfrm>
            <a:off x="6250949" y="3071223"/>
            <a:ext cx="921715" cy="921715"/>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Oval 6">
            <a:extLst>
              <a:ext uri="{FF2B5EF4-FFF2-40B4-BE49-F238E27FC236}">
                <a16:creationId xmlns:a16="http://schemas.microsoft.com/office/drawing/2014/main" id="{AD174665-B2B8-4EC4-A2E0-CAD730C81D3F}"/>
              </a:ext>
            </a:extLst>
          </p:cNvPr>
          <p:cNvSpPr/>
          <p:nvPr userDrawn="1"/>
        </p:nvSpPr>
        <p:spPr>
          <a:xfrm>
            <a:off x="6004200" y="2053571"/>
            <a:ext cx="921715" cy="921715"/>
          </a:xfrm>
          <a:prstGeom prst="ellipse">
            <a:avLst/>
          </a:prstGeom>
          <a:solidFill>
            <a:schemeClr val="bg2"/>
          </a:solidFill>
          <a:ln w="28575">
            <a:gradFill>
              <a:gsLst>
                <a:gs pos="0">
                  <a:srgbClr val="FFB500"/>
                </a:gs>
                <a:gs pos="100000">
                  <a:srgbClr val="FF9F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8" name="Oval 7">
            <a:extLst>
              <a:ext uri="{FF2B5EF4-FFF2-40B4-BE49-F238E27FC236}">
                <a16:creationId xmlns:a16="http://schemas.microsoft.com/office/drawing/2014/main" id="{260A40C1-BCD4-4750-8F53-5C620B79BBF2}"/>
              </a:ext>
            </a:extLst>
          </p:cNvPr>
          <p:cNvSpPr/>
          <p:nvPr userDrawn="1"/>
        </p:nvSpPr>
        <p:spPr>
          <a:xfrm>
            <a:off x="5533967" y="1068264"/>
            <a:ext cx="921715" cy="921715"/>
          </a:xfrm>
          <a:prstGeom prst="ellipse">
            <a:avLst/>
          </a:prstGeom>
          <a:solidFill>
            <a:schemeClr val="bg2"/>
          </a:solidFill>
          <a:ln w="28575">
            <a:gradFill>
              <a:gsLst>
                <a:gs pos="0">
                  <a:schemeClr val="accent1"/>
                </a:gs>
                <a:gs pos="100000">
                  <a:srgbClr val="FFBA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6484623" y="1501143"/>
            <a:ext cx="7414258" cy="488838"/>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6484622" y="1068265"/>
            <a:ext cx="7414256"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6968492" y="2492483"/>
            <a:ext cx="6930389" cy="482803"/>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6968491" y="2053572"/>
            <a:ext cx="6930387"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7212332" y="3510135"/>
            <a:ext cx="6686549" cy="482803"/>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7212331" y="3071223"/>
            <a:ext cx="6686547"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2" name="Text Placeholder 16">
            <a:extLst>
              <a:ext uri="{FF2B5EF4-FFF2-40B4-BE49-F238E27FC236}">
                <a16:creationId xmlns:a16="http://schemas.microsoft.com/office/drawing/2014/main" id="{47B180E0-DAF5-4C60-98B7-B98B3784D638}"/>
              </a:ext>
            </a:extLst>
          </p:cNvPr>
          <p:cNvSpPr>
            <a:spLocks noGrp="1"/>
          </p:cNvSpPr>
          <p:nvPr>
            <p:ph type="body" sz="quarter" idx="18"/>
          </p:nvPr>
        </p:nvSpPr>
        <p:spPr>
          <a:xfrm>
            <a:off x="7172665" y="4592253"/>
            <a:ext cx="6726216" cy="482803"/>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3" name="Text Placeholder 14">
            <a:extLst>
              <a:ext uri="{FF2B5EF4-FFF2-40B4-BE49-F238E27FC236}">
                <a16:creationId xmlns:a16="http://schemas.microsoft.com/office/drawing/2014/main" id="{53AF73F2-46DE-4AE7-AEDE-DD8B9EFD8C77}"/>
              </a:ext>
            </a:extLst>
          </p:cNvPr>
          <p:cNvSpPr>
            <a:spLocks noGrp="1"/>
          </p:cNvSpPr>
          <p:nvPr>
            <p:ph type="body" sz="quarter" idx="19"/>
          </p:nvPr>
        </p:nvSpPr>
        <p:spPr>
          <a:xfrm>
            <a:off x="7172665" y="4153342"/>
            <a:ext cx="6726213"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4" name="Text Placeholder 16">
            <a:extLst>
              <a:ext uri="{FF2B5EF4-FFF2-40B4-BE49-F238E27FC236}">
                <a16:creationId xmlns:a16="http://schemas.microsoft.com/office/drawing/2014/main" id="{95959C1C-BCD1-45DB-BA40-08DBF1A2E429}"/>
              </a:ext>
            </a:extLst>
          </p:cNvPr>
          <p:cNvSpPr>
            <a:spLocks noGrp="1"/>
          </p:cNvSpPr>
          <p:nvPr>
            <p:ph type="body" sz="quarter" idx="20"/>
          </p:nvPr>
        </p:nvSpPr>
        <p:spPr>
          <a:xfrm>
            <a:off x="6925914" y="5674371"/>
            <a:ext cx="6972965" cy="482803"/>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BF1C3BC4-1A31-42E4-895D-94D93794E4F9}"/>
              </a:ext>
            </a:extLst>
          </p:cNvPr>
          <p:cNvSpPr>
            <a:spLocks noGrp="1"/>
          </p:cNvSpPr>
          <p:nvPr>
            <p:ph type="body" sz="quarter" idx="21"/>
          </p:nvPr>
        </p:nvSpPr>
        <p:spPr>
          <a:xfrm>
            <a:off x="6925913" y="5235460"/>
            <a:ext cx="6972965"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19" name="Freeform: Shape 18">
            <a:extLst>
              <a:ext uri="{FF2B5EF4-FFF2-40B4-BE49-F238E27FC236}">
                <a16:creationId xmlns:a16="http://schemas.microsoft.com/office/drawing/2014/main" id="{7D9133CA-4C72-458B-8126-2481F209CB70}"/>
              </a:ext>
            </a:extLst>
          </p:cNvPr>
          <p:cNvSpPr/>
          <p:nvPr/>
        </p:nvSpPr>
        <p:spPr>
          <a:xfrm>
            <a:off x="16187512" y="4265979"/>
            <a:ext cx="3121152" cy="1609344"/>
          </a:xfrm>
          <a:custGeom>
            <a:avLst/>
            <a:gdLst>
              <a:gd name="connsiteX0" fmla="*/ 0 w 1950720"/>
              <a:gd name="connsiteY0" fmla="*/ 0 h 1005840"/>
              <a:gd name="connsiteX1" fmla="*/ 1950720 w 1950720"/>
              <a:gd name="connsiteY1" fmla="*/ 0 h 1005840"/>
              <a:gd name="connsiteX2" fmla="*/ 1950720 w 1950720"/>
              <a:gd name="connsiteY2" fmla="*/ 1005840 h 1005840"/>
              <a:gd name="connsiteX3" fmla="*/ 0 w 1950720"/>
              <a:gd name="connsiteY3" fmla="*/ 1005840 h 1005840"/>
              <a:gd name="connsiteX4" fmla="*/ 0 w 1950720"/>
              <a:gd name="connsiteY4" fmla="*/ 0 h 100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0720" h="1005840">
                <a:moveTo>
                  <a:pt x="0" y="0"/>
                </a:moveTo>
                <a:lnTo>
                  <a:pt x="1950720" y="0"/>
                </a:lnTo>
                <a:lnTo>
                  <a:pt x="1950720" y="1005840"/>
                </a:lnTo>
                <a:lnTo>
                  <a:pt x="0" y="1005840"/>
                </a:lnTo>
                <a:lnTo>
                  <a:pt x="0" y="0"/>
                </a:lnTo>
                <a:close/>
              </a:path>
            </a:pathLst>
          </a:custGeom>
          <a:noFill/>
          <a:ln>
            <a:noFill/>
          </a:ln>
          <a:sp3d/>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0" rIns="0" bIns="0" numCol="1" spcCol="1270" anchor="b" anchorCtr="0">
            <a:noAutofit/>
          </a:bodyPr>
          <a:lstStyle/>
          <a:p>
            <a:pPr marL="0" lvl="0" indent="0" algn="ctr" defTabSz="4622800">
              <a:lnSpc>
                <a:spcPct val="90000"/>
              </a:lnSpc>
              <a:spcBef>
                <a:spcPct val="0"/>
              </a:spcBef>
              <a:spcAft>
                <a:spcPct val="35000"/>
              </a:spcAft>
              <a:buNone/>
            </a:pPr>
            <a:endParaRPr lang="en-US" sz="10400" kern="1200"/>
          </a:p>
        </p:txBody>
      </p:sp>
      <p:sp>
        <p:nvSpPr>
          <p:cNvPr id="45" name="Oval 44">
            <a:extLst>
              <a:ext uri="{FF2B5EF4-FFF2-40B4-BE49-F238E27FC236}">
                <a16:creationId xmlns:a16="http://schemas.microsoft.com/office/drawing/2014/main" id="{FE292ED3-8F76-42E9-807A-B6ED12A27412}"/>
              </a:ext>
            </a:extLst>
          </p:cNvPr>
          <p:cNvSpPr/>
          <p:nvPr userDrawn="1"/>
        </p:nvSpPr>
        <p:spPr>
          <a:xfrm>
            <a:off x="6236083" y="4153341"/>
            <a:ext cx="921715" cy="921715"/>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46" name="Text Placeholder 14">
            <a:extLst>
              <a:ext uri="{FF2B5EF4-FFF2-40B4-BE49-F238E27FC236}">
                <a16:creationId xmlns:a16="http://schemas.microsoft.com/office/drawing/2014/main" id="{6FD64765-9F86-46A1-B6DD-E273A683E012}"/>
              </a:ext>
            </a:extLst>
          </p:cNvPr>
          <p:cNvSpPr>
            <a:spLocks noGrp="1"/>
          </p:cNvSpPr>
          <p:nvPr>
            <p:ph type="body" sz="quarter" idx="22"/>
          </p:nvPr>
        </p:nvSpPr>
        <p:spPr>
          <a:xfrm>
            <a:off x="6484623" y="6278475"/>
            <a:ext cx="7414254"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47" name="Text Placeholder 16">
            <a:extLst>
              <a:ext uri="{FF2B5EF4-FFF2-40B4-BE49-F238E27FC236}">
                <a16:creationId xmlns:a16="http://schemas.microsoft.com/office/drawing/2014/main" id="{3BC0624D-CAB3-497C-9066-B133059ED5F6}"/>
              </a:ext>
            </a:extLst>
          </p:cNvPr>
          <p:cNvSpPr>
            <a:spLocks noGrp="1"/>
          </p:cNvSpPr>
          <p:nvPr>
            <p:ph type="body" sz="quarter" idx="23"/>
          </p:nvPr>
        </p:nvSpPr>
        <p:spPr>
          <a:xfrm>
            <a:off x="6484623" y="6717386"/>
            <a:ext cx="7414254" cy="482803"/>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Tree>
    <p:extLst>
      <p:ext uri="{BB962C8B-B14F-4D97-AF65-F5344CB8AC3E}">
        <p14:creationId xmlns:p14="http://schemas.microsoft.com/office/powerpoint/2010/main" val="274850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enefits slide 3_w/ proof point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5446F0A-4348-40C7-9D3A-05FC75052F21}"/>
              </a:ext>
            </a:extLst>
          </p:cNvPr>
          <p:cNvSpPr/>
          <p:nvPr userDrawn="1"/>
        </p:nvSpPr>
        <p:spPr>
          <a:xfrm>
            <a:off x="7546849" y="7248100"/>
            <a:ext cx="4433298" cy="50948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 name="Rectangle 1">
            <a:extLst>
              <a:ext uri="{FF2B5EF4-FFF2-40B4-BE49-F238E27FC236}">
                <a16:creationId xmlns:a16="http://schemas.microsoft.com/office/drawing/2014/main" id="{1DF1A174-E4BE-40BF-A013-8E5411C828B1}"/>
              </a:ext>
            </a:extLst>
          </p:cNvPr>
          <p:cNvSpPr/>
          <p:nvPr userDrawn="1"/>
        </p:nvSpPr>
        <p:spPr>
          <a:xfrm>
            <a:off x="10885164" y="0"/>
            <a:ext cx="3745234" cy="822960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5" name="Graphic 6499">
            <a:extLst>
              <a:ext uri="{FF2B5EF4-FFF2-40B4-BE49-F238E27FC236}">
                <a16:creationId xmlns:a16="http://schemas.microsoft.com/office/drawing/2014/main" id="{02B31BF2-7B73-4FA9-A080-F0770B7A3CB1}"/>
              </a:ext>
            </a:extLst>
          </p:cNvPr>
          <p:cNvSpPr/>
          <p:nvPr userDrawn="1"/>
        </p:nvSpPr>
        <p:spPr>
          <a:xfrm>
            <a:off x="3510295"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1" y="1615440"/>
            <a:ext cx="4107194"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1" y="4373881"/>
            <a:ext cx="4107194" cy="2819400"/>
          </a:xfrm>
        </p:spPr>
        <p:txBody>
          <a:bodyPr/>
          <a:lstStyle>
            <a:lvl1pPr marL="0" algn="l" defTabSz="731520"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6179151" y="2269036"/>
            <a:ext cx="443329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6179149" y="1836159"/>
            <a:ext cx="4433298"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6504485" y="4047481"/>
            <a:ext cx="4107962"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6504484" y="3614604"/>
            <a:ext cx="4107963"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6179151" y="5902532"/>
            <a:ext cx="4433299" cy="55409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6179149" y="5469655"/>
            <a:ext cx="4433298"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16" name="Freeform: Shape 15">
            <a:extLst>
              <a:ext uri="{FF2B5EF4-FFF2-40B4-BE49-F238E27FC236}">
                <a16:creationId xmlns:a16="http://schemas.microsoft.com/office/drawing/2014/main" id="{547C5297-956D-4005-A636-2EFB767AF8AE}"/>
              </a:ext>
            </a:extLst>
          </p:cNvPr>
          <p:cNvSpPr/>
          <p:nvPr/>
        </p:nvSpPr>
        <p:spPr>
          <a:xfrm>
            <a:off x="4962970" y="1742526"/>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chemeClr val="accent1"/>
                </a:gs>
                <a:gs pos="100000">
                  <a:srgbClr val="FFA8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18" name="Freeform: Shape 17">
            <a:extLst>
              <a:ext uri="{FF2B5EF4-FFF2-40B4-BE49-F238E27FC236}">
                <a16:creationId xmlns:a16="http://schemas.microsoft.com/office/drawing/2014/main" id="{95CED757-FA83-4BB8-99E4-EE0FC1E30F72}"/>
              </a:ext>
            </a:extLst>
          </p:cNvPr>
          <p:cNvSpPr/>
          <p:nvPr/>
        </p:nvSpPr>
        <p:spPr>
          <a:xfrm>
            <a:off x="5288813" y="3529584"/>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B000"/>
                </a:gs>
                <a:gs pos="100000">
                  <a:srgbClr val="FF900B"/>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20" name="Freeform: Shape 19">
            <a:extLst>
              <a:ext uri="{FF2B5EF4-FFF2-40B4-BE49-F238E27FC236}">
                <a16:creationId xmlns:a16="http://schemas.microsoft.com/office/drawing/2014/main" id="{FE63B4AD-D78F-4266-9CDB-20848DC8B6BA}"/>
              </a:ext>
            </a:extLst>
          </p:cNvPr>
          <p:cNvSpPr/>
          <p:nvPr/>
        </p:nvSpPr>
        <p:spPr>
          <a:xfrm rot="840482">
            <a:off x="4962970" y="5375046"/>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811F"/>
                </a:gs>
                <a:gs pos="100000">
                  <a:srgbClr val="FF575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4" name="TextBox 3">
            <a:extLst>
              <a:ext uri="{FF2B5EF4-FFF2-40B4-BE49-F238E27FC236}">
                <a16:creationId xmlns:a16="http://schemas.microsoft.com/office/drawing/2014/main" id="{8C0EF7C8-1496-4415-8514-F6AD470C8460}"/>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5" name="TextBox 4">
            <a:extLst>
              <a:ext uri="{FF2B5EF4-FFF2-40B4-BE49-F238E27FC236}">
                <a16:creationId xmlns:a16="http://schemas.microsoft.com/office/drawing/2014/main" id="{168C580F-A60E-4566-AE06-16D04F60F1F5}"/>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cxnSp>
        <p:nvCxnSpPr>
          <p:cNvPr id="21" name="Straight Connector 20">
            <a:extLst>
              <a:ext uri="{FF2B5EF4-FFF2-40B4-BE49-F238E27FC236}">
                <a16:creationId xmlns:a16="http://schemas.microsoft.com/office/drawing/2014/main" id="{CECA44E6-8D8A-4EB6-B74F-F37A65513B8E}"/>
              </a:ext>
            </a:extLst>
          </p:cNvPr>
          <p:cNvCxnSpPr>
            <a:cxnSpLocks/>
          </p:cNvCxnSpPr>
          <p:nvPr userDrawn="1"/>
        </p:nvCxnSpPr>
        <p:spPr>
          <a:xfrm>
            <a:off x="11005574" y="2347346"/>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19" name="Text Placeholder 16">
            <a:extLst>
              <a:ext uri="{FF2B5EF4-FFF2-40B4-BE49-F238E27FC236}">
                <a16:creationId xmlns:a16="http://schemas.microsoft.com/office/drawing/2014/main" id="{D05DCA11-8A7C-47BA-BE29-DA9627DD935B}"/>
              </a:ext>
            </a:extLst>
          </p:cNvPr>
          <p:cNvSpPr>
            <a:spLocks noGrp="1"/>
          </p:cNvSpPr>
          <p:nvPr>
            <p:ph type="body" sz="quarter" idx="18"/>
          </p:nvPr>
        </p:nvSpPr>
        <p:spPr>
          <a:xfrm>
            <a:off x="11005574" y="865005"/>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2" name="Text Placeholder 16">
            <a:extLst>
              <a:ext uri="{FF2B5EF4-FFF2-40B4-BE49-F238E27FC236}">
                <a16:creationId xmlns:a16="http://schemas.microsoft.com/office/drawing/2014/main" id="{CB5440BE-FA24-4D66-98FD-29694908061D}"/>
              </a:ext>
            </a:extLst>
          </p:cNvPr>
          <p:cNvSpPr>
            <a:spLocks noGrp="1"/>
          </p:cNvSpPr>
          <p:nvPr>
            <p:ph type="body" sz="quarter" idx="19"/>
          </p:nvPr>
        </p:nvSpPr>
        <p:spPr>
          <a:xfrm>
            <a:off x="11005573" y="2450735"/>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3" name="Text Placeholder 16">
            <a:extLst>
              <a:ext uri="{FF2B5EF4-FFF2-40B4-BE49-F238E27FC236}">
                <a16:creationId xmlns:a16="http://schemas.microsoft.com/office/drawing/2014/main" id="{9B80B5F5-8F19-473F-B1FA-707256E4C869}"/>
              </a:ext>
            </a:extLst>
          </p:cNvPr>
          <p:cNvSpPr>
            <a:spLocks noGrp="1"/>
          </p:cNvSpPr>
          <p:nvPr>
            <p:ph type="body" sz="quarter" idx="20"/>
          </p:nvPr>
        </p:nvSpPr>
        <p:spPr>
          <a:xfrm>
            <a:off x="11005573" y="4024371"/>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4" name="Text Placeholder 16">
            <a:extLst>
              <a:ext uri="{FF2B5EF4-FFF2-40B4-BE49-F238E27FC236}">
                <a16:creationId xmlns:a16="http://schemas.microsoft.com/office/drawing/2014/main" id="{ADABBB0F-FCF7-42D3-8DC1-FE8AD3B30369}"/>
              </a:ext>
            </a:extLst>
          </p:cNvPr>
          <p:cNvSpPr>
            <a:spLocks noGrp="1"/>
          </p:cNvSpPr>
          <p:nvPr>
            <p:ph type="body" sz="quarter" idx="21"/>
          </p:nvPr>
        </p:nvSpPr>
        <p:spPr>
          <a:xfrm>
            <a:off x="11005573" y="5610101"/>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cxnSp>
        <p:nvCxnSpPr>
          <p:cNvPr id="32" name="Straight Connector 31">
            <a:extLst>
              <a:ext uri="{FF2B5EF4-FFF2-40B4-BE49-F238E27FC236}">
                <a16:creationId xmlns:a16="http://schemas.microsoft.com/office/drawing/2014/main" id="{36B2F88B-2E11-4503-BD02-A811525598BE}"/>
              </a:ext>
            </a:extLst>
          </p:cNvPr>
          <p:cNvCxnSpPr>
            <a:cxnSpLocks/>
          </p:cNvCxnSpPr>
          <p:nvPr userDrawn="1"/>
        </p:nvCxnSpPr>
        <p:spPr>
          <a:xfrm>
            <a:off x="11005573" y="3927029"/>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2C527063-D8DD-42A8-B024-F297DA2A234D}"/>
              </a:ext>
            </a:extLst>
          </p:cNvPr>
          <p:cNvCxnSpPr>
            <a:cxnSpLocks/>
          </p:cNvCxnSpPr>
          <p:nvPr userDrawn="1"/>
        </p:nvCxnSpPr>
        <p:spPr>
          <a:xfrm>
            <a:off x="11005573" y="5506712"/>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02203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enefits slide 4 w/ proof points">
    <p:spTree>
      <p:nvGrpSpPr>
        <p:cNvPr id="1" name=""/>
        <p:cNvGrpSpPr/>
        <p:nvPr/>
      </p:nvGrpSpPr>
      <p:grpSpPr>
        <a:xfrm>
          <a:off x="0" y="0"/>
          <a:ext cx="0" cy="0"/>
          <a:chOff x="0" y="0"/>
          <a:chExt cx="0" cy="0"/>
        </a:xfrm>
      </p:grpSpPr>
      <p:sp>
        <p:nvSpPr>
          <p:cNvPr id="7" name="Graphic 6499">
            <a:extLst>
              <a:ext uri="{FF2B5EF4-FFF2-40B4-BE49-F238E27FC236}">
                <a16:creationId xmlns:a16="http://schemas.microsoft.com/office/drawing/2014/main" id="{83B77FF3-5744-4899-BB53-2C7F1DC60BEB}"/>
              </a:ext>
            </a:extLst>
          </p:cNvPr>
          <p:cNvSpPr/>
          <p:nvPr userDrawn="1"/>
        </p:nvSpPr>
        <p:spPr>
          <a:xfrm>
            <a:off x="3522220"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6" name="Rectangle 5">
            <a:extLst>
              <a:ext uri="{FF2B5EF4-FFF2-40B4-BE49-F238E27FC236}">
                <a16:creationId xmlns:a16="http://schemas.microsoft.com/office/drawing/2014/main" id="{C5446F0A-4348-40C7-9D3A-05FC75052F21}"/>
              </a:ext>
            </a:extLst>
          </p:cNvPr>
          <p:cNvSpPr/>
          <p:nvPr userDrawn="1"/>
        </p:nvSpPr>
        <p:spPr>
          <a:xfrm>
            <a:off x="7546849" y="7248100"/>
            <a:ext cx="4433298" cy="50948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 name="Rectangle 1">
            <a:extLst>
              <a:ext uri="{FF2B5EF4-FFF2-40B4-BE49-F238E27FC236}">
                <a16:creationId xmlns:a16="http://schemas.microsoft.com/office/drawing/2014/main" id="{1DF1A174-E4BE-40BF-A013-8E5411C828B1}"/>
              </a:ext>
            </a:extLst>
          </p:cNvPr>
          <p:cNvSpPr/>
          <p:nvPr userDrawn="1"/>
        </p:nvSpPr>
        <p:spPr>
          <a:xfrm>
            <a:off x="10885164" y="0"/>
            <a:ext cx="3745234" cy="822960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1" y="1615440"/>
            <a:ext cx="4107194"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1" y="4373881"/>
            <a:ext cx="4107194" cy="2819400"/>
          </a:xfrm>
        </p:spPr>
        <p:txBody>
          <a:bodyPr/>
          <a:lstStyle>
            <a:lvl1pPr marL="0" algn="l" defTabSz="731520"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5745977" y="1500755"/>
            <a:ext cx="4866469" cy="751203"/>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5745977" y="1067879"/>
            <a:ext cx="4866469"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6331972" y="3091082"/>
            <a:ext cx="4280475" cy="737555"/>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6331971" y="2658206"/>
            <a:ext cx="4280474"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6492403" y="4681409"/>
            <a:ext cx="4120042" cy="737170"/>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6492403" y="4248532"/>
            <a:ext cx="4120042"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4" name="TextBox 3">
            <a:extLst>
              <a:ext uri="{FF2B5EF4-FFF2-40B4-BE49-F238E27FC236}">
                <a16:creationId xmlns:a16="http://schemas.microsoft.com/office/drawing/2014/main" id="{8C0EF7C8-1496-4415-8514-F6AD470C8460}"/>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5" name="TextBox 4">
            <a:extLst>
              <a:ext uri="{FF2B5EF4-FFF2-40B4-BE49-F238E27FC236}">
                <a16:creationId xmlns:a16="http://schemas.microsoft.com/office/drawing/2014/main" id="{168C580F-A60E-4566-AE06-16D04F60F1F5}"/>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sp>
        <p:nvSpPr>
          <p:cNvPr id="8" name="Freeform: Shape 7">
            <a:extLst>
              <a:ext uri="{FF2B5EF4-FFF2-40B4-BE49-F238E27FC236}">
                <a16:creationId xmlns:a16="http://schemas.microsoft.com/office/drawing/2014/main" id="{4986EFF3-610F-4123-8772-5A6014BD8ACA}"/>
              </a:ext>
            </a:extLst>
          </p:cNvPr>
          <p:cNvSpPr/>
          <p:nvPr userDrawn="1"/>
        </p:nvSpPr>
        <p:spPr>
          <a:xfrm>
            <a:off x="4575544" y="1068264"/>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chemeClr val="accent1"/>
                </a:gs>
                <a:gs pos="100000">
                  <a:srgbClr val="FFBA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9" name="Freeform: Shape 8">
            <a:extLst>
              <a:ext uri="{FF2B5EF4-FFF2-40B4-BE49-F238E27FC236}">
                <a16:creationId xmlns:a16="http://schemas.microsoft.com/office/drawing/2014/main" id="{1B651A3E-ECF5-475F-A6C2-57EC42037792}"/>
              </a:ext>
            </a:extLst>
          </p:cNvPr>
          <p:cNvSpPr/>
          <p:nvPr userDrawn="1"/>
        </p:nvSpPr>
        <p:spPr>
          <a:xfrm>
            <a:off x="5161539" y="2658205"/>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B000"/>
                </a:gs>
                <a:gs pos="100000">
                  <a:srgbClr val="FF99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10" name="Freeform: Shape 9">
            <a:extLst>
              <a:ext uri="{FF2B5EF4-FFF2-40B4-BE49-F238E27FC236}">
                <a16:creationId xmlns:a16="http://schemas.microsoft.com/office/drawing/2014/main" id="{5D8FEB43-ED5C-40F8-9FAE-0D68573F0DFE}"/>
              </a:ext>
            </a:extLst>
          </p:cNvPr>
          <p:cNvSpPr/>
          <p:nvPr userDrawn="1"/>
        </p:nvSpPr>
        <p:spPr>
          <a:xfrm>
            <a:off x="5317834" y="4248146"/>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9900"/>
                </a:gs>
                <a:gs pos="100000">
                  <a:srgbClr val="FF7B27"/>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11" name="Freeform: Shape 10">
            <a:extLst>
              <a:ext uri="{FF2B5EF4-FFF2-40B4-BE49-F238E27FC236}">
                <a16:creationId xmlns:a16="http://schemas.microsoft.com/office/drawing/2014/main" id="{0AE9E33A-FCE8-44DB-B63A-2C0ABE3F242A}"/>
              </a:ext>
            </a:extLst>
          </p:cNvPr>
          <p:cNvSpPr/>
          <p:nvPr userDrawn="1"/>
        </p:nvSpPr>
        <p:spPr>
          <a:xfrm rot="1602374">
            <a:off x="4732618" y="5838088"/>
            <a:ext cx="1170432" cy="1170432"/>
          </a:xfrm>
          <a:custGeom>
            <a:avLst/>
            <a:gdLst>
              <a:gd name="connsiteX0" fmla="*/ 0 w 898326"/>
              <a:gd name="connsiteY0" fmla="*/ 449163 h 898326"/>
              <a:gd name="connsiteX1" fmla="*/ 449163 w 898326"/>
              <a:gd name="connsiteY1" fmla="*/ 0 h 898326"/>
              <a:gd name="connsiteX2" fmla="*/ 898326 w 898326"/>
              <a:gd name="connsiteY2" fmla="*/ 449163 h 898326"/>
              <a:gd name="connsiteX3" fmla="*/ 449163 w 898326"/>
              <a:gd name="connsiteY3" fmla="*/ 898326 h 898326"/>
              <a:gd name="connsiteX4" fmla="*/ 0 w 898326"/>
              <a:gd name="connsiteY4" fmla="*/ 449163 h 898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8326" h="898326">
                <a:moveTo>
                  <a:pt x="0" y="449163"/>
                </a:moveTo>
                <a:cubicBezTo>
                  <a:pt x="0" y="201097"/>
                  <a:pt x="201097" y="0"/>
                  <a:pt x="449163" y="0"/>
                </a:cubicBezTo>
                <a:cubicBezTo>
                  <a:pt x="697229" y="0"/>
                  <a:pt x="898326" y="201097"/>
                  <a:pt x="898326" y="449163"/>
                </a:cubicBezTo>
                <a:cubicBezTo>
                  <a:pt x="898326" y="697229"/>
                  <a:pt x="697229" y="898326"/>
                  <a:pt x="449163" y="898326"/>
                </a:cubicBezTo>
                <a:cubicBezTo>
                  <a:pt x="201097" y="898326"/>
                  <a:pt x="0" y="697229"/>
                  <a:pt x="0" y="449163"/>
                </a:cubicBezTo>
                <a:close/>
              </a:path>
            </a:pathLst>
          </a:custGeom>
          <a:solidFill>
            <a:schemeClr val="bg2"/>
          </a:solidFill>
          <a:ln w="28575">
            <a:gradFill>
              <a:gsLst>
                <a:gs pos="0">
                  <a:srgbClr val="FF7B27"/>
                </a:gs>
                <a:gs pos="100000">
                  <a:srgbClr val="FF4A6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a:solidFill>
                <a:schemeClr val="tx1"/>
              </a:solidFill>
            </a:endParaRPr>
          </a:p>
        </p:txBody>
      </p:sp>
      <p:sp>
        <p:nvSpPr>
          <p:cNvPr id="34" name="Text Placeholder 16">
            <a:extLst>
              <a:ext uri="{FF2B5EF4-FFF2-40B4-BE49-F238E27FC236}">
                <a16:creationId xmlns:a16="http://schemas.microsoft.com/office/drawing/2014/main" id="{B0B47E73-B405-44DE-8C95-D60E6F75C56C}"/>
              </a:ext>
            </a:extLst>
          </p:cNvPr>
          <p:cNvSpPr>
            <a:spLocks noGrp="1"/>
          </p:cNvSpPr>
          <p:nvPr>
            <p:ph type="body" sz="quarter" idx="18"/>
          </p:nvPr>
        </p:nvSpPr>
        <p:spPr>
          <a:xfrm>
            <a:off x="5918355" y="6276679"/>
            <a:ext cx="4694090" cy="737170"/>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C75E3B05-7581-4710-845C-FBC109B33EB4}"/>
              </a:ext>
            </a:extLst>
          </p:cNvPr>
          <p:cNvSpPr>
            <a:spLocks noGrp="1"/>
          </p:cNvSpPr>
          <p:nvPr>
            <p:ph type="body" sz="quarter" idx="19"/>
          </p:nvPr>
        </p:nvSpPr>
        <p:spPr>
          <a:xfrm>
            <a:off x="5918355" y="5843803"/>
            <a:ext cx="4694090"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cxnSp>
        <p:nvCxnSpPr>
          <p:cNvPr id="22" name="Straight Connector 21">
            <a:extLst>
              <a:ext uri="{FF2B5EF4-FFF2-40B4-BE49-F238E27FC236}">
                <a16:creationId xmlns:a16="http://schemas.microsoft.com/office/drawing/2014/main" id="{88F5BC43-F3EF-49DF-AAD1-6B79017F4987}"/>
              </a:ext>
            </a:extLst>
          </p:cNvPr>
          <p:cNvCxnSpPr>
            <a:cxnSpLocks/>
          </p:cNvCxnSpPr>
          <p:nvPr userDrawn="1"/>
        </p:nvCxnSpPr>
        <p:spPr>
          <a:xfrm>
            <a:off x="11005574" y="2347346"/>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23" name="Text Placeholder 16">
            <a:extLst>
              <a:ext uri="{FF2B5EF4-FFF2-40B4-BE49-F238E27FC236}">
                <a16:creationId xmlns:a16="http://schemas.microsoft.com/office/drawing/2014/main" id="{527CEED7-7994-4AC6-92DE-8CC4EBF61CC9}"/>
              </a:ext>
            </a:extLst>
          </p:cNvPr>
          <p:cNvSpPr>
            <a:spLocks noGrp="1"/>
          </p:cNvSpPr>
          <p:nvPr>
            <p:ph type="body" sz="quarter" idx="20"/>
          </p:nvPr>
        </p:nvSpPr>
        <p:spPr>
          <a:xfrm>
            <a:off x="11005574" y="865005"/>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4" name="Text Placeholder 16">
            <a:extLst>
              <a:ext uri="{FF2B5EF4-FFF2-40B4-BE49-F238E27FC236}">
                <a16:creationId xmlns:a16="http://schemas.microsoft.com/office/drawing/2014/main" id="{8F3A8E6B-FE54-46C4-81BC-A6C50DC1A448}"/>
              </a:ext>
            </a:extLst>
          </p:cNvPr>
          <p:cNvSpPr>
            <a:spLocks noGrp="1"/>
          </p:cNvSpPr>
          <p:nvPr>
            <p:ph type="body" sz="quarter" idx="21"/>
          </p:nvPr>
        </p:nvSpPr>
        <p:spPr>
          <a:xfrm>
            <a:off x="11005573" y="2450735"/>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5" name="Text Placeholder 16">
            <a:extLst>
              <a:ext uri="{FF2B5EF4-FFF2-40B4-BE49-F238E27FC236}">
                <a16:creationId xmlns:a16="http://schemas.microsoft.com/office/drawing/2014/main" id="{1508FC8C-AC83-401C-A3D8-7D3EF48AE704}"/>
              </a:ext>
            </a:extLst>
          </p:cNvPr>
          <p:cNvSpPr>
            <a:spLocks noGrp="1"/>
          </p:cNvSpPr>
          <p:nvPr>
            <p:ph type="body" sz="quarter" idx="22"/>
          </p:nvPr>
        </p:nvSpPr>
        <p:spPr>
          <a:xfrm>
            <a:off x="11005573" y="4024371"/>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2" name="Text Placeholder 16">
            <a:extLst>
              <a:ext uri="{FF2B5EF4-FFF2-40B4-BE49-F238E27FC236}">
                <a16:creationId xmlns:a16="http://schemas.microsoft.com/office/drawing/2014/main" id="{8DF4FC13-2DF3-4DEA-9BF8-C883DF85547D}"/>
              </a:ext>
            </a:extLst>
          </p:cNvPr>
          <p:cNvSpPr>
            <a:spLocks noGrp="1"/>
          </p:cNvSpPr>
          <p:nvPr>
            <p:ph type="body" sz="quarter" idx="23"/>
          </p:nvPr>
        </p:nvSpPr>
        <p:spPr>
          <a:xfrm>
            <a:off x="11005573" y="5610101"/>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cxnSp>
        <p:nvCxnSpPr>
          <p:cNvPr id="33" name="Straight Connector 32">
            <a:extLst>
              <a:ext uri="{FF2B5EF4-FFF2-40B4-BE49-F238E27FC236}">
                <a16:creationId xmlns:a16="http://schemas.microsoft.com/office/drawing/2014/main" id="{43377790-17E3-4733-9356-A54B469170B6}"/>
              </a:ext>
            </a:extLst>
          </p:cNvPr>
          <p:cNvCxnSpPr>
            <a:cxnSpLocks/>
          </p:cNvCxnSpPr>
          <p:nvPr userDrawn="1"/>
        </p:nvCxnSpPr>
        <p:spPr>
          <a:xfrm>
            <a:off x="11005573" y="3927029"/>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22FE3A66-F47B-401F-AA51-87DFCA9AF73F}"/>
              </a:ext>
            </a:extLst>
          </p:cNvPr>
          <p:cNvCxnSpPr>
            <a:cxnSpLocks/>
          </p:cNvCxnSpPr>
          <p:nvPr userDrawn="1"/>
        </p:nvCxnSpPr>
        <p:spPr>
          <a:xfrm>
            <a:off x="11005573" y="5506712"/>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4473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enefits slide 5 w/ proof points">
    <p:spTree>
      <p:nvGrpSpPr>
        <p:cNvPr id="1" name=""/>
        <p:cNvGrpSpPr/>
        <p:nvPr/>
      </p:nvGrpSpPr>
      <p:grpSpPr>
        <a:xfrm>
          <a:off x="0" y="0"/>
          <a:ext cx="0" cy="0"/>
          <a:chOff x="0" y="0"/>
          <a:chExt cx="0" cy="0"/>
        </a:xfrm>
      </p:grpSpPr>
      <p:sp>
        <p:nvSpPr>
          <p:cNvPr id="19" name="Graphic 6499">
            <a:extLst>
              <a:ext uri="{FF2B5EF4-FFF2-40B4-BE49-F238E27FC236}">
                <a16:creationId xmlns:a16="http://schemas.microsoft.com/office/drawing/2014/main" id="{114E0040-9E57-4157-A4A2-C9D320EB8D69}"/>
              </a:ext>
            </a:extLst>
          </p:cNvPr>
          <p:cNvSpPr/>
          <p:nvPr userDrawn="1"/>
        </p:nvSpPr>
        <p:spPr>
          <a:xfrm>
            <a:off x="3522220"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6" name="Rectangle 5">
            <a:extLst>
              <a:ext uri="{FF2B5EF4-FFF2-40B4-BE49-F238E27FC236}">
                <a16:creationId xmlns:a16="http://schemas.microsoft.com/office/drawing/2014/main" id="{C5446F0A-4348-40C7-9D3A-05FC75052F21}"/>
              </a:ext>
            </a:extLst>
          </p:cNvPr>
          <p:cNvSpPr/>
          <p:nvPr userDrawn="1"/>
        </p:nvSpPr>
        <p:spPr>
          <a:xfrm>
            <a:off x="7546849" y="7248100"/>
            <a:ext cx="4433298" cy="50948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 name="Rectangle 1">
            <a:extLst>
              <a:ext uri="{FF2B5EF4-FFF2-40B4-BE49-F238E27FC236}">
                <a16:creationId xmlns:a16="http://schemas.microsoft.com/office/drawing/2014/main" id="{1DF1A174-E4BE-40BF-A013-8E5411C828B1}"/>
              </a:ext>
            </a:extLst>
          </p:cNvPr>
          <p:cNvSpPr/>
          <p:nvPr userDrawn="1"/>
        </p:nvSpPr>
        <p:spPr>
          <a:xfrm>
            <a:off x="10885164" y="0"/>
            <a:ext cx="3745234" cy="822960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1" y="1615440"/>
            <a:ext cx="4107194"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1" y="4373881"/>
            <a:ext cx="4107194" cy="2819400"/>
          </a:xfrm>
        </p:spPr>
        <p:txBody>
          <a:bodyPr/>
          <a:lstStyle>
            <a:lvl1pPr marL="0" algn="l" defTabSz="731520"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5745977" y="1500755"/>
            <a:ext cx="4866469" cy="554480"/>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5745977" y="1067879"/>
            <a:ext cx="4866469"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6331972" y="2769552"/>
            <a:ext cx="4280475" cy="554480"/>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6331971" y="2336676"/>
            <a:ext cx="4280474"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6492403" y="4048629"/>
            <a:ext cx="4120042" cy="559658"/>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6492403" y="3615751"/>
            <a:ext cx="4120042"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4" name="TextBox 3">
            <a:extLst>
              <a:ext uri="{FF2B5EF4-FFF2-40B4-BE49-F238E27FC236}">
                <a16:creationId xmlns:a16="http://schemas.microsoft.com/office/drawing/2014/main" id="{8C0EF7C8-1496-4415-8514-F6AD470C8460}"/>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5" name="TextBox 4">
            <a:extLst>
              <a:ext uri="{FF2B5EF4-FFF2-40B4-BE49-F238E27FC236}">
                <a16:creationId xmlns:a16="http://schemas.microsoft.com/office/drawing/2014/main" id="{168C580F-A60E-4566-AE06-16D04F60F1F5}"/>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sp>
        <p:nvSpPr>
          <p:cNvPr id="34" name="Text Placeholder 16">
            <a:extLst>
              <a:ext uri="{FF2B5EF4-FFF2-40B4-BE49-F238E27FC236}">
                <a16:creationId xmlns:a16="http://schemas.microsoft.com/office/drawing/2014/main" id="{B0B47E73-B405-44DE-8C95-D60E6F75C56C}"/>
              </a:ext>
            </a:extLst>
          </p:cNvPr>
          <p:cNvSpPr>
            <a:spLocks noGrp="1"/>
          </p:cNvSpPr>
          <p:nvPr>
            <p:ph type="body" sz="quarter" idx="18"/>
          </p:nvPr>
        </p:nvSpPr>
        <p:spPr>
          <a:xfrm>
            <a:off x="6362009" y="5322988"/>
            <a:ext cx="4250437" cy="561822"/>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C75E3B05-7581-4710-845C-FBC109B33EB4}"/>
              </a:ext>
            </a:extLst>
          </p:cNvPr>
          <p:cNvSpPr>
            <a:spLocks noGrp="1"/>
          </p:cNvSpPr>
          <p:nvPr>
            <p:ph type="body" sz="quarter" idx="19"/>
          </p:nvPr>
        </p:nvSpPr>
        <p:spPr>
          <a:xfrm>
            <a:off x="6362009" y="4890111"/>
            <a:ext cx="4250437"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20" name="Oval 19">
            <a:extLst>
              <a:ext uri="{FF2B5EF4-FFF2-40B4-BE49-F238E27FC236}">
                <a16:creationId xmlns:a16="http://schemas.microsoft.com/office/drawing/2014/main" id="{6E7AB566-09A6-41D7-9BFA-2DDE47E10FE0}"/>
              </a:ext>
            </a:extLst>
          </p:cNvPr>
          <p:cNvSpPr/>
          <p:nvPr userDrawn="1"/>
        </p:nvSpPr>
        <p:spPr>
          <a:xfrm>
            <a:off x="4733092" y="6174363"/>
            <a:ext cx="986971" cy="986971"/>
          </a:xfrm>
          <a:prstGeom prst="ellipse">
            <a:avLst/>
          </a:prstGeom>
          <a:solidFill>
            <a:schemeClr val="bg2"/>
          </a:solidFill>
          <a:ln w="28575">
            <a:gradFill>
              <a:gsLst>
                <a:gs pos="0">
                  <a:srgbClr val="FF6346"/>
                </a:gs>
                <a:gs pos="100000">
                  <a:srgbClr val="FF4869"/>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3" name="Oval 22">
            <a:extLst>
              <a:ext uri="{FF2B5EF4-FFF2-40B4-BE49-F238E27FC236}">
                <a16:creationId xmlns:a16="http://schemas.microsoft.com/office/drawing/2014/main" id="{EBB76E71-A941-4F99-ABE8-523A59D6499F}"/>
              </a:ext>
            </a:extLst>
          </p:cNvPr>
          <p:cNvSpPr/>
          <p:nvPr userDrawn="1"/>
        </p:nvSpPr>
        <p:spPr>
          <a:xfrm>
            <a:off x="5326547" y="4897839"/>
            <a:ext cx="986971" cy="986971"/>
          </a:xfrm>
          <a:prstGeom prst="ellipse">
            <a:avLst/>
          </a:prstGeom>
          <a:solidFill>
            <a:schemeClr val="bg2"/>
          </a:solidFill>
          <a:ln w="28575">
            <a:gradFill>
              <a:gsLst>
                <a:gs pos="0">
                  <a:srgbClr val="FF8F0D"/>
                </a:gs>
                <a:gs pos="100000">
                  <a:srgbClr val="FF6C3A"/>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5" name="Oval 24">
            <a:extLst>
              <a:ext uri="{FF2B5EF4-FFF2-40B4-BE49-F238E27FC236}">
                <a16:creationId xmlns:a16="http://schemas.microsoft.com/office/drawing/2014/main" id="{275D4F21-5D83-4C23-8175-EF7037ACD42D}"/>
              </a:ext>
            </a:extLst>
          </p:cNvPr>
          <p:cNvSpPr/>
          <p:nvPr userDrawn="1"/>
        </p:nvSpPr>
        <p:spPr>
          <a:xfrm>
            <a:off x="5449388" y="3621315"/>
            <a:ext cx="986971" cy="986971"/>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43" name="Oval 42">
            <a:extLst>
              <a:ext uri="{FF2B5EF4-FFF2-40B4-BE49-F238E27FC236}">
                <a16:creationId xmlns:a16="http://schemas.microsoft.com/office/drawing/2014/main" id="{067AE95E-7F87-4F8D-9108-9400D9477DF3}"/>
              </a:ext>
            </a:extLst>
          </p:cNvPr>
          <p:cNvSpPr/>
          <p:nvPr userDrawn="1"/>
        </p:nvSpPr>
        <p:spPr>
          <a:xfrm>
            <a:off x="5326547" y="2344790"/>
            <a:ext cx="986971" cy="986971"/>
          </a:xfrm>
          <a:prstGeom prst="ellipse">
            <a:avLst/>
          </a:prstGeom>
          <a:solidFill>
            <a:schemeClr val="bg2"/>
          </a:solidFill>
          <a:ln w="28575">
            <a:gradFill>
              <a:gsLst>
                <a:gs pos="0">
                  <a:srgbClr val="FFB500"/>
                </a:gs>
                <a:gs pos="100000">
                  <a:srgbClr val="FF9F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45" name="Oval 44">
            <a:extLst>
              <a:ext uri="{FF2B5EF4-FFF2-40B4-BE49-F238E27FC236}">
                <a16:creationId xmlns:a16="http://schemas.microsoft.com/office/drawing/2014/main" id="{F0EB2D9E-9772-44A8-A794-3ECC1651262B}"/>
              </a:ext>
            </a:extLst>
          </p:cNvPr>
          <p:cNvSpPr/>
          <p:nvPr userDrawn="1"/>
        </p:nvSpPr>
        <p:spPr>
          <a:xfrm>
            <a:off x="4733092" y="1068265"/>
            <a:ext cx="986971" cy="986971"/>
          </a:xfrm>
          <a:prstGeom prst="ellipse">
            <a:avLst/>
          </a:prstGeom>
          <a:solidFill>
            <a:schemeClr val="bg2"/>
          </a:solidFill>
          <a:ln w="28575">
            <a:gradFill>
              <a:gsLst>
                <a:gs pos="0">
                  <a:schemeClr val="accent1"/>
                </a:gs>
                <a:gs pos="100000">
                  <a:srgbClr val="FFBA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46" name="Text Placeholder 16">
            <a:extLst>
              <a:ext uri="{FF2B5EF4-FFF2-40B4-BE49-F238E27FC236}">
                <a16:creationId xmlns:a16="http://schemas.microsoft.com/office/drawing/2014/main" id="{4169CE3A-F0AA-4651-8D32-B5AF90884663}"/>
              </a:ext>
            </a:extLst>
          </p:cNvPr>
          <p:cNvSpPr>
            <a:spLocks noGrp="1"/>
          </p:cNvSpPr>
          <p:nvPr>
            <p:ph type="body" sz="quarter" idx="20"/>
          </p:nvPr>
        </p:nvSpPr>
        <p:spPr>
          <a:xfrm>
            <a:off x="5745977" y="6603155"/>
            <a:ext cx="4866469" cy="561822"/>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47" name="Text Placeholder 14">
            <a:extLst>
              <a:ext uri="{FF2B5EF4-FFF2-40B4-BE49-F238E27FC236}">
                <a16:creationId xmlns:a16="http://schemas.microsoft.com/office/drawing/2014/main" id="{7FF3588F-1F8F-46E2-AA30-3C2E9CED78A9}"/>
              </a:ext>
            </a:extLst>
          </p:cNvPr>
          <p:cNvSpPr>
            <a:spLocks noGrp="1"/>
          </p:cNvSpPr>
          <p:nvPr>
            <p:ph type="body" sz="quarter" idx="21"/>
          </p:nvPr>
        </p:nvSpPr>
        <p:spPr>
          <a:xfrm>
            <a:off x="5745977" y="6170278"/>
            <a:ext cx="4866469"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cxnSp>
        <p:nvCxnSpPr>
          <p:cNvPr id="32" name="Straight Connector 31">
            <a:extLst>
              <a:ext uri="{FF2B5EF4-FFF2-40B4-BE49-F238E27FC236}">
                <a16:creationId xmlns:a16="http://schemas.microsoft.com/office/drawing/2014/main" id="{00C3CAAB-5148-4D88-B655-CB67D1430966}"/>
              </a:ext>
            </a:extLst>
          </p:cNvPr>
          <p:cNvCxnSpPr>
            <a:cxnSpLocks/>
          </p:cNvCxnSpPr>
          <p:nvPr userDrawn="1"/>
        </p:nvCxnSpPr>
        <p:spPr>
          <a:xfrm>
            <a:off x="11005574" y="2347346"/>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33" name="Text Placeholder 16">
            <a:extLst>
              <a:ext uri="{FF2B5EF4-FFF2-40B4-BE49-F238E27FC236}">
                <a16:creationId xmlns:a16="http://schemas.microsoft.com/office/drawing/2014/main" id="{A231C31F-6534-4F1F-AE38-0822A0841C32}"/>
              </a:ext>
            </a:extLst>
          </p:cNvPr>
          <p:cNvSpPr>
            <a:spLocks noGrp="1"/>
          </p:cNvSpPr>
          <p:nvPr>
            <p:ph type="body" sz="quarter" idx="22"/>
          </p:nvPr>
        </p:nvSpPr>
        <p:spPr>
          <a:xfrm>
            <a:off x="11005574" y="865005"/>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6" name="Text Placeholder 16">
            <a:extLst>
              <a:ext uri="{FF2B5EF4-FFF2-40B4-BE49-F238E27FC236}">
                <a16:creationId xmlns:a16="http://schemas.microsoft.com/office/drawing/2014/main" id="{CF210E85-9D78-45C9-95AB-12BDBA04703F}"/>
              </a:ext>
            </a:extLst>
          </p:cNvPr>
          <p:cNvSpPr>
            <a:spLocks noGrp="1"/>
          </p:cNvSpPr>
          <p:nvPr>
            <p:ph type="body" sz="quarter" idx="23"/>
          </p:nvPr>
        </p:nvSpPr>
        <p:spPr>
          <a:xfrm>
            <a:off x="11005573" y="2450735"/>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7" name="Text Placeholder 16">
            <a:extLst>
              <a:ext uri="{FF2B5EF4-FFF2-40B4-BE49-F238E27FC236}">
                <a16:creationId xmlns:a16="http://schemas.microsoft.com/office/drawing/2014/main" id="{C0920432-6C5D-42ED-B7F9-1EE2B6FB38B1}"/>
              </a:ext>
            </a:extLst>
          </p:cNvPr>
          <p:cNvSpPr>
            <a:spLocks noGrp="1"/>
          </p:cNvSpPr>
          <p:nvPr>
            <p:ph type="body" sz="quarter" idx="24"/>
          </p:nvPr>
        </p:nvSpPr>
        <p:spPr>
          <a:xfrm>
            <a:off x="11005573" y="4024371"/>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8" name="Text Placeholder 16">
            <a:extLst>
              <a:ext uri="{FF2B5EF4-FFF2-40B4-BE49-F238E27FC236}">
                <a16:creationId xmlns:a16="http://schemas.microsoft.com/office/drawing/2014/main" id="{66E36372-CD2E-4C39-BA6C-FB7A62E6C2CB}"/>
              </a:ext>
            </a:extLst>
          </p:cNvPr>
          <p:cNvSpPr>
            <a:spLocks noGrp="1"/>
          </p:cNvSpPr>
          <p:nvPr>
            <p:ph type="body" sz="quarter" idx="25"/>
          </p:nvPr>
        </p:nvSpPr>
        <p:spPr>
          <a:xfrm>
            <a:off x="11005573" y="5610101"/>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cxnSp>
        <p:nvCxnSpPr>
          <p:cNvPr id="39" name="Straight Connector 38">
            <a:extLst>
              <a:ext uri="{FF2B5EF4-FFF2-40B4-BE49-F238E27FC236}">
                <a16:creationId xmlns:a16="http://schemas.microsoft.com/office/drawing/2014/main" id="{269C1A40-1017-4586-BCB4-B6F7E62F7F0D}"/>
              </a:ext>
            </a:extLst>
          </p:cNvPr>
          <p:cNvCxnSpPr>
            <a:cxnSpLocks/>
          </p:cNvCxnSpPr>
          <p:nvPr userDrawn="1"/>
        </p:nvCxnSpPr>
        <p:spPr>
          <a:xfrm>
            <a:off x="11005573" y="3927029"/>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73C54C0B-E725-482B-9EAE-504F434E6567}"/>
              </a:ext>
            </a:extLst>
          </p:cNvPr>
          <p:cNvCxnSpPr>
            <a:cxnSpLocks/>
          </p:cNvCxnSpPr>
          <p:nvPr userDrawn="1"/>
        </p:nvCxnSpPr>
        <p:spPr>
          <a:xfrm>
            <a:off x="11005573" y="5506712"/>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3681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enefits slide 6 w/ proof points">
    <p:spTree>
      <p:nvGrpSpPr>
        <p:cNvPr id="1" name=""/>
        <p:cNvGrpSpPr/>
        <p:nvPr/>
      </p:nvGrpSpPr>
      <p:grpSpPr>
        <a:xfrm>
          <a:off x="0" y="0"/>
          <a:ext cx="0" cy="0"/>
          <a:chOff x="0" y="0"/>
          <a:chExt cx="0" cy="0"/>
        </a:xfrm>
      </p:grpSpPr>
      <p:sp>
        <p:nvSpPr>
          <p:cNvPr id="19" name="Graphic 6499">
            <a:extLst>
              <a:ext uri="{FF2B5EF4-FFF2-40B4-BE49-F238E27FC236}">
                <a16:creationId xmlns:a16="http://schemas.microsoft.com/office/drawing/2014/main" id="{114E0040-9E57-4157-A4A2-C9D320EB8D69}"/>
              </a:ext>
            </a:extLst>
          </p:cNvPr>
          <p:cNvSpPr/>
          <p:nvPr userDrawn="1"/>
        </p:nvSpPr>
        <p:spPr>
          <a:xfrm>
            <a:off x="3522220" y="-44531"/>
            <a:ext cx="2396136" cy="8318662"/>
          </a:xfrm>
          <a:custGeom>
            <a:avLst/>
            <a:gdLst>
              <a:gd name="connsiteX0" fmla="*/ 0 w 1220323"/>
              <a:gd name="connsiteY0" fmla="*/ 4236595 h 4236594"/>
              <a:gd name="connsiteX1" fmla="*/ 1220324 w 1220323"/>
              <a:gd name="connsiteY1" fmla="*/ 2118297 h 4236594"/>
              <a:gd name="connsiteX2" fmla="*/ 0 w 1220323"/>
              <a:gd name="connsiteY2" fmla="*/ 0 h 4236594"/>
            </a:gdLst>
            <a:ahLst/>
            <a:cxnLst>
              <a:cxn ang="0">
                <a:pos x="connsiteX0" y="connsiteY0"/>
              </a:cxn>
              <a:cxn ang="0">
                <a:pos x="connsiteX1" y="connsiteY1"/>
              </a:cxn>
              <a:cxn ang="0">
                <a:pos x="connsiteX2" y="connsiteY2"/>
              </a:cxn>
            </a:cxnLst>
            <a:rect l="l" t="t" r="r" b="b"/>
            <a:pathLst>
              <a:path w="1220323" h="4236594">
                <a:moveTo>
                  <a:pt x="0" y="4236595"/>
                </a:moveTo>
                <a:cubicBezTo>
                  <a:pt x="729124" y="3811912"/>
                  <a:pt x="1220324" y="3023946"/>
                  <a:pt x="1220324" y="2118297"/>
                </a:cubicBezTo>
                <a:cubicBezTo>
                  <a:pt x="1220324" y="1212649"/>
                  <a:pt x="729124" y="424683"/>
                  <a:pt x="0" y="0"/>
                </a:cubicBezTo>
              </a:path>
            </a:pathLst>
          </a:custGeom>
          <a:solidFill>
            <a:schemeClr val="bg1"/>
          </a:solidFill>
          <a:ln w="31750">
            <a:gradFill>
              <a:gsLst>
                <a:gs pos="55000">
                  <a:schemeClr val="accent2"/>
                </a:gs>
                <a:gs pos="45000">
                  <a:schemeClr val="accent2"/>
                </a:gs>
                <a:gs pos="15000">
                  <a:schemeClr val="accent3"/>
                </a:gs>
                <a:gs pos="85000">
                  <a:schemeClr val="accent1"/>
                </a:gs>
              </a:gsLst>
              <a:lin ang="16200000" scaled="0"/>
            </a:gradFill>
            <a:tailEnd type="none"/>
          </a:ln>
          <a:effectLst/>
        </p:spPr>
        <p:style>
          <a:lnRef idx="2">
            <a:schemeClr val="accent1"/>
          </a:lnRef>
          <a:fillRef idx="0">
            <a:schemeClr val="accent1"/>
          </a:fillRef>
          <a:effectRef idx="1">
            <a:schemeClr val="accent1"/>
          </a:effectRef>
          <a:fontRef idx="minor">
            <a:schemeClr val="tx1"/>
          </a:fontRef>
        </p:style>
        <p:txBody>
          <a:bodyPr lIns="292608" tIns="234086" rIns="292608" bIns="234086" rtlCol="0" anchor="ctr"/>
          <a:lstStyle/>
          <a:p>
            <a:pPr algn="ctr"/>
            <a:endParaRPr lang="en-US" sz="3360"/>
          </a:p>
        </p:txBody>
      </p:sp>
      <p:sp>
        <p:nvSpPr>
          <p:cNvPr id="6" name="Rectangle 5">
            <a:extLst>
              <a:ext uri="{FF2B5EF4-FFF2-40B4-BE49-F238E27FC236}">
                <a16:creationId xmlns:a16="http://schemas.microsoft.com/office/drawing/2014/main" id="{C5446F0A-4348-40C7-9D3A-05FC75052F21}"/>
              </a:ext>
            </a:extLst>
          </p:cNvPr>
          <p:cNvSpPr/>
          <p:nvPr userDrawn="1"/>
        </p:nvSpPr>
        <p:spPr>
          <a:xfrm>
            <a:off x="7546849" y="7248100"/>
            <a:ext cx="4433298" cy="50948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2" name="Rectangle 1">
            <a:extLst>
              <a:ext uri="{FF2B5EF4-FFF2-40B4-BE49-F238E27FC236}">
                <a16:creationId xmlns:a16="http://schemas.microsoft.com/office/drawing/2014/main" id="{1DF1A174-E4BE-40BF-A013-8E5411C828B1}"/>
              </a:ext>
            </a:extLst>
          </p:cNvPr>
          <p:cNvSpPr/>
          <p:nvPr userDrawn="1"/>
        </p:nvSpPr>
        <p:spPr>
          <a:xfrm>
            <a:off x="10885164" y="0"/>
            <a:ext cx="3745234" cy="822960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1" y="1615440"/>
            <a:ext cx="4107194" cy="2499360"/>
          </a:xfrm>
          <a:prstGeom prst="rect">
            <a:avLst/>
          </a:prstGeom>
        </p:spPr>
        <p:txBody>
          <a:bodyPr vert="horz" lIns="0" tIns="0" rIns="0" bIns="0" rtlCol="0" anchor="b" anchorCtr="0">
            <a:noAutofit/>
          </a:bodyPr>
          <a:lstStyle>
            <a:lvl1pPr>
              <a:defRPr lang="en-US" sz="5120" b="1" dirty="0">
                <a:solidFill>
                  <a:schemeClr val="accent1"/>
                </a:solidFill>
              </a:defRPr>
            </a:lvl1pPr>
          </a:lstStyle>
          <a:p>
            <a:pPr marL="0" lvl="0">
              <a:spcBef>
                <a:spcPts val="0"/>
              </a:spcBef>
            </a:pPr>
            <a:r>
              <a:rPr lang="en-US" dirty="0"/>
              <a:t>Click to edit Master title style</a:t>
            </a:r>
          </a:p>
        </p:txBody>
      </p:sp>
      <p:sp>
        <p:nvSpPr>
          <p:cNvPr id="15" name="Text Placeholder 4">
            <a:extLst>
              <a:ext uri="{FF2B5EF4-FFF2-40B4-BE49-F238E27FC236}">
                <a16:creationId xmlns:a16="http://schemas.microsoft.com/office/drawing/2014/main" id="{05BFF795-ED48-424F-9967-2D4B37667939}"/>
              </a:ext>
            </a:extLst>
          </p:cNvPr>
          <p:cNvSpPr>
            <a:spLocks noGrp="1"/>
          </p:cNvSpPr>
          <p:nvPr>
            <p:ph type="body" sz="quarter" idx="11"/>
          </p:nvPr>
        </p:nvSpPr>
        <p:spPr>
          <a:xfrm>
            <a:off x="731521" y="4373881"/>
            <a:ext cx="4107194" cy="2819400"/>
          </a:xfrm>
        </p:spPr>
        <p:txBody>
          <a:bodyPr/>
          <a:lstStyle>
            <a:lvl1pPr marL="0" algn="l" defTabSz="731520" rtl="0" eaLnBrk="1" latinLnBrk="0" hangingPunct="1">
              <a:lnSpc>
                <a:spcPct val="90000"/>
              </a:lnSpc>
              <a:spcBef>
                <a:spcPts val="960"/>
              </a:spcBef>
              <a:buNone/>
              <a:defRPr lang="en-US" sz="320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26" name="Text Placeholder 16">
            <a:extLst>
              <a:ext uri="{FF2B5EF4-FFF2-40B4-BE49-F238E27FC236}">
                <a16:creationId xmlns:a16="http://schemas.microsoft.com/office/drawing/2014/main" id="{FE0FA12F-B74E-452A-A485-D8B0B91D2283}"/>
              </a:ext>
            </a:extLst>
          </p:cNvPr>
          <p:cNvSpPr>
            <a:spLocks noGrp="1"/>
          </p:cNvSpPr>
          <p:nvPr>
            <p:ph type="body" sz="quarter" idx="12"/>
          </p:nvPr>
        </p:nvSpPr>
        <p:spPr>
          <a:xfrm>
            <a:off x="5745977" y="1500756"/>
            <a:ext cx="4866469" cy="48922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7" name="Text Placeholder 14">
            <a:extLst>
              <a:ext uri="{FF2B5EF4-FFF2-40B4-BE49-F238E27FC236}">
                <a16:creationId xmlns:a16="http://schemas.microsoft.com/office/drawing/2014/main" id="{7796576D-D464-469B-BACF-F0E85FF64402}"/>
              </a:ext>
            </a:extLst>
          </p:cNvPr>
          <p:cNvSpPr>
            <a:spLocks noGrp="1"/>
          </p:cNvSpPr>
          <p:nvPr>
            <p:ph type="body" sz="quarter" idx="13"/>
          </p:nvPr>
        </p:nvSpPr>
        <p:spPr>
          <a:xfrm>
            <a:off x="5745977" y="1067879"/>
            <a:ext cx="4866469"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28" name="Text Placeholder 16">
            <a:extLst>
              <a:ext uri="{FF2B5EF4-FFF2-40B4-BE49-F238E27FC236}">
                <a16:creationId xmlns:a16="http://schemas.microsoft.com/office/drawing/2014/main" id="{32CBFD9D-7533-4783-8159-EE601946B063}"/>
              </a:ext>
            </a:extLst>
          </p:cNvPr>
          <p:cNvSpPr>
            <a:spLocks noGrp="1"/>
          </p:cNvSpPr>
          <p:nvPr>
            <p:ph type="body" sz="quarter" idx="14"/>
          </p:nvPr>
        </p:nvSpPr>
        <p:spPr>
          <a:xfrm>
            <a:off x="6191073" y="2476471"/>
            <a:ext cx="4421370" cy="489224"/>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29" name="Text Placeholder 14">
            <a:extLst>
              <a:ext uri="{FF2B5EF4-FFF2-40B4-BE49-F238E27FC236}">
                <a16:creationId xmlns:a16="http://schemas.microsoft.com/office/drawing/2014/main" id="{1D31B3D9-01F1-4F43-B225-2B1060139F03}"/>
              </a:ext>
            </a:extLst>
          </p:cNvPr>
          <p:cNvSpPr>
            <a:spLocks noGrp="1"/>
          </p:cNvSpPr>
          <p:nvPr>
            <p:ph type="body" sz="quarter" idx="15"/>
          </p:nvPr>
        </p:nvSpPr>
        <p:spPr>
          <a:xfrm>
            <a:off x="6191073" y="2043595"/>
            <a:ext cx="4421371"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30" name="Text Placeholder 16">
            <a:extLst>
              <a:ext uri="{FF2B5EF4-FFF2-40B4-BE49-F238E27FC236}">
                <a16:creationId xmlns:a16="http://schemas.microsoft.com/office/drawing/2014/main" id="{A9AB1286-D906-488B-8C3C-ECDACFEF62A4}"/>
              </a:ext>
            </a:extLst>
          </p:cNvPr>
          <p:cNvSpPr>
            <a:spLocks noGrp="1"/>
          </p:cNvSpPr>
          <p:nvPr>
            <p:ph type="body" sz="quarter" idx="16"/>
          </p:nvPr>
        </p:nvSpPr>
        <p:spPr>
          <a:xfrm>
            <a:off x="6492403" y="3504102"/>
            <a:ext cx="4120042" cy="488837"/>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1" name="Text Placeholder 14">
            <a:extLst>
              <a:ext uri="{FF2B5EF4-FFF2-40B4-BE49-F238E27FC236}">
                <a16:creationId xmlns:a16="http://schemas.microsoft.com/office/drawing/2014/main" id="{EED10809-08D8-4D93-A2CA-2A6BFBDEF7FF}"/>
              </a:ext>
            </a:extLst>
          </p:cNvPr>
          <p:cNvSpPr>
            <a:spLocks noGrp="1"/>
          </p:cNvSpPr>
          <p:nvPr>
            <p:ph type="body" sz="quarter" idx="17"/>
          </p:nvPr>
        </p:nvSpPr>
        <p:spPr>
          <a:xfrm>
            <a:off x="6492403" y="3071223"/>
            <a:ext cx="4120042"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4" name="TextBox 3">
            <a:extLst>
              <a:ext uri="{FF2B5EF4-FFF2-40B4-BE49-F238E27FC236}">
                <a16:creationId xmlns:a16="http://schemas.microsoft.com/office/drawing/2014/main" id="{8C0EF7C8-1496-4415-8514-F6AD470C8460}"/>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5" name="TextBox 4">
            <a:extLst>
              <a:ext uri="{FF2B5EF4-FFF2-40B4-BE49-F238E27FC236}">
                <a16:creationId xmlns:a16="http://schemas.microsoft.com/office/drawing/2014/main" id="{168C580F-A60E-4566-AE06-16D04F60F1F5}"/>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sp>
        <p:nvSpPr>
          <p:cNvPr id="34" name="Text Placeholder 16">
            <a:extLst>
              <a:ext uri="{FF2B5EF4-FFF2-40B4-BE49-F238E27FC236}">
                <a16:creationId xmlns:a16="http://schemas.microsoft.com/office/drawing/2014/main" id="{B0B47E73-B405-44DE-8C95-D60E6F75C56C}"/>
              </a:ext>
            </a:extLst>
          </p:cNvPr>
          <p:cNvSpPr>
            <a:spLocks noGrp="1"/>
          </p:cNvSpPr>
          <p:nvPr>
            <p:ph type="body" sz="quarter" idx="18"/>
          </p:nvPr>
        </p:nvSpPr>
        <p:spPr>
          <a:xfrm>
            <a:off x="6362009" y="4580826"/>
            <a:ext cx="4250437" cy="480296"/>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5" name="Text Placeholder 14">
            <a:extLst>
              <a:ext uri="{FF2B5EF4-FFF2-40B4-BE49-F238E27FC236}">
                <a16:creationId xmlns:a16="http://schemas.microsoft.com/office/drawing/2014/main" id="{C75E3B05-7581-4710-845C-FBC109B33EB4}"/>
              </a:ext>
            </a:extLst>
          </p:cNvPr>
          <p:cNvSpPr>
            <a:spLocks noGrp="1"/>
          </p:cNvSpPr>
          <p:nvPr>
            <p:ph type="body" sz="quarter" idx="19"/>
          </p:nvPr>
        </p:nvSpPr>
        <p:spPr>
          <a:xfrm>
            <a:off x="6362009" y="4147950"/>
            <a:ext cx="4250437"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46" name="Text Placeholder 16">
            <a:extLst>
              <a:ext uri="{FF2B5EF4-FFF2-40B4-BE49-F238E27FC236}">
                <a16:creationId xmlns:a16="http://schemas.microsoft.com/office/drawing/2014/main" id="{4169CE3A-F0AA-4651-8D32-B5AF90884663}"/>
              </a:ext>
            </a:extLst>
          </p:cNvPr>
          <p:cNvSpPr>
            <a:spLocks noGrp="1"/>
          </p:cNvSpPr>
          <p:nvPr>
            <p:ph type="body" sz="quarter" idx="20"/>
          </p:nvPr>
        </p:nvSpPr>
        <p:spPr>
          <a:xfrm>
            <a:off x="6173360" y="5658649"/>
            <a:ext cx="4462122" cy="498526"/>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47" name="Text Placeholder 14">
            <a:extLst>
              <a:ext uri="{FF2B5EF4-FFF2-40B4-BE49-F238E27FC236}">
                <a16:creationId xmlns:a16="http://schemas.microsoft.com/office/drawing/2014/main" id="{7FF3588F-1F8F-46E2-AA30-3C2E9CED78A9}"/>
              </a:ext>
            </a:extLst>
          </p:cNvPr>
          <p:cNvSpPr>
            <a:spLocks noGrp="1"/>
          </p:cNvSpPr>
          <p:nvPr>
            <p:ph type="body" sz="quarter" idx="21"/>
          </p:nvPr>
        </p:nvSpPr>
        <p:spPr>
          <a:xfrm>
            <a:off x="6173358" y="5225772"/>
            <a:ext cx="4462123"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sp>
        <p:nvSpPr>
          <p:cNvPr id="8" name="Oval 7">
            <a:extLst>
              <a:ext uri="{FF2B5EF4-FFF2-40B4-BE49-F238E27FC236}">
                <a16:creationId xmlns:a16="http://schemas.microsoft.com/office/drawing/2014/main" id="{2DCE4CE0-A953-4DBC-84EB-859B9AB94EDF}"/>
              </a:ext>
            </a:extLst>
          </p:cNvPr>
          <p:cNvSpPr/>
          <p:nvPr userDrawn="1"/>
        </p:nvSpPr>
        <p:spPr>
          <a:xfrm>
            <a:off x="4733293" y="6278474"/>
            <a:ext cx="921715" cy="921715"/>
          </a:xfrm>
          <a:prstGeom prst="ellipse">
            <a:avLst/>
          </a:prstGeom>
          <a:solidFill>
            <a:schemeClr val="bg2"/>
          </a:solidFill>
          <a:ln w="28575">
            <a:gradFill>
              <a:gsLst>
                <a:gs pos="0">
                  <a:srgbClr val="FF6346"/>
                </a:gs>
                <a:gs pos="100000">
                  <a:srgbClr val="FF4869"/>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9" name="Oval 8">
            <a:extLst>
              <a:ext uri="{FF2B5EF4-FFF2-40B4-BE49-F238E27FC236}">
                <a16:creationId xmlns:a16="http://schemas.microsoft.com/office/drawing/2014/main" id="{B4B1827F-4EBB-442F-9ED7-984D838E56B4}"/>
              </a:ext>
            </a:extLst>
          </p:cNvPr>
          <p:cNvSpPr/>
          <p:nvPr userDrawn="1"/>
        </p:nvSpPr>
        <p:spPr>
          <a:xfrm>
            <a:off x="5194151" y="5235459"/>
            <a:ext cx="921715" cy="921715"/>
          </a:xfrm>
          <a:prstGeom prst="ellipse">
            <a:avLst/>
          </a:prstGeom>
          <a:solidFill>
            <a:schemeClr val="bg2"/>
          </a:solidFill>
          <a:ln w="28575">
            <a:gradFill>
              <a:gsLst>
                <a:gs pos="0">
                  <a:srgbClr val="FF8F0D"/>
                </a:gs>
                <a:gs pos="100000">
                  <a:srgbClr val="FF6C3A"/>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0" name="Oval 9">
            <a:extLst>
              <a:ext uri="{FF2B5EF4-FFF2-40B4-BE49-F238E27FC236}">
                <a16:creationId xmlns:a16="http://schemas.microsoft.com/office/drawing/2014/main" id="{5289BB13-18F8-4E1C-BAB9-832E970F2551}"/>
              </a:ext>
            </a:extLst>
          </p:cNvPr>
          <p:cNvSpPr/>
          <p:nvPr userDrawn="1"/>
        </p:nvSpPr>
        <p:spPr>
          <a:xfrm>
            <a:off x="5458699" y="3071223"/>
            <a:ext cx="921715" cy="921715"/>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F48B2FB9-296D-4BA2-BFE9-EBA4C7022BB8}"/>
              </a:ext>
            </a:extLst>
          </p:cNvPr>
          <p:cNvSpPr/>
          <p:nvPr userDrawn="1"/>
        </p:nvSpPr>
        <p:spPr>
          <a:xfrm>
            <a:off x="5211951" y="2053571"/>
            <a:ext cx="921715" cy="921715"/>
          </a:xfrm>
          <a:prstGeom prst="ellipse">
            <a:avLst/>
          </a:prstGeom>
          <a:solidFill>
            <a:schemeClr val="bg2"/>
          </a:solidFill>
          <a:ln w="28575">
            <a:gradFill>
              <a:gsLst>
                <a:gs pos="0">
                  <a:srgbClr val="FFB500"/>
                </a:gs>
                <a:gs pos="100000">
                  <a:srgbClr val="FF9F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2" name="Oval 11">
            <a:extLst>
              <a:ext uri="{FF2B5EF4-FFF2-40B4-BE49-F238E27FC236}">
                <a16:creationId xmlns:a16="http://schemas.microsoft.com/office/drawing/2014/main" id="{BC1FC956-C879-4087-996E-9A999887F050}"/>
              </a:ext>
            </a:extLst>
          </p:cNvPr>
          <p:cNvSpPr/>
          <p:nvPr userDrawn="1"/>
        </p:nvSpPr>
        <p:spPr>
          <a:xfrm>
            <a:off x="4741717" y="1068264"/>
            <a:ext cx="921715" cy="921715"/>
          </a:xfrm>
          <a:prstGeom prst="ellipse">
            <a:avLst/>
          </a:prstGeom>
          <a:solidFill>
            <a:schemeClr val="bg2"/>
          </a:solidFill>
          <a:ln w="28575">
            <a:gradFill>
              <a:gsLst>
                <a:gs pos="0">
                  <a:schemeClr val="accent1"/>
                </a:gs>
                <a:gs pos="100000">
                  <a:srgbClr val="FFBA00"/>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3" name="Oval 12">
            <a:extLst>
              <a:ext uri="{FF2B5EF4-FFF2-40B4-BE49-F238E27FC236}">
                <a16:creationId xmlns:a16="http://schemas.microsoft.com/office/drawing/2014/main" id="{AA5519D5-F29B-4AD7-B935-A2B3ECD065C9}"/>
              </a:ext>
            </a:extLst>
          </p:cNvPr>
          <p:cNvSpPr/>
          <p:nvPr userDrawn="1"/>
        </p:nvSpPr>
        <p:spPr>
          <a:xfrm>
            <a:off x="5443834" y="4153341"/>
            <a:ext cx="921715" cy="921715"/>
          </a:xfrm>
          <a:prstGeom prst="ellipse">
            <a:avLst/>
          </a:prstGeom>
          <a:solidFill>
            <a:schemeClr val="bg2"/>
          </a:solidFill>
          <a:ln w="28575">
            <a:gradFill>
              <a:gsLst>
                <a:gs pos="0">
                  <a:srgbClr val="FF9B00"/>
                </a:gs>
                <a:gs pos="100000">
                  <a:srgbClr val="FF9506"/>
                </a:gs>
              </a:gsLst>
              <a:lin ang="5400000" scaled="1"/>
            </a:grad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lvl="0" algn="ctr"/>
            <a:endParaRPr lang="en-US" sz="3360" dirty="0" err="1">
              <a:solidFill>
                <a:schemeClr val="tx1"/>
              </a:solidFill>
            </a:endParaRPr>
          </a:p>
        </p:txBody>
      </p:sp>
      <p:sp>
        <p:nvSpPr>
          <p:cNvPr id="41" name="Text Placeholder 16">
            <a:extLst>
              <a:ext uri="{FF2B5EF4-FFF2-40B4-BE49-F238E27FC236}">
                <a16:creationId xmlns:a16="http://schemas.microsoft.com/office/drawing/2014/main" id="{736E0F4B-048B-459F-A081-335223243109}"/>
              </a:ext>
            </a:extLst>
          </p:cNvPr>
          <p:cNvSpPr>
            <a:spLocks noGrp="1"/>
          </p:cNvSpPr>
          <p:nvPr>
            <p:ph type="body" sz="quarter" idx="22"/>
          </p:nvPr>
        </p:nvSpPr>
        <p:spPr>
          <a:xfrm>
            <a:off x="5678129" y="6717359"/>
            <a:ext cx="4957352" cy="498526"/>
          </a:xfrm>
        </p:spPr>
        <p:txBody>
          <a:bodyPr lIns="182880" tIns="4572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42" name="Text Placeholder 14">
            <a:extLst>
              <a:ext uri="{FF2B5EF4-FFF2-40B4-BE49-F238E27FC236}">
                <a16:creationId xmlns:a16="http://schemas.microsoft.com/office/drawing/2014/main" id="{2BC37F62-0F89-43B0-8DFE-386775CE0579}"/>
              </a:ext>
            </a:extLst>
          </p:cNvPr>
          <p:cNvSpPr>
            <a:spLocks noGrp="1"/>
          </p:cNvSpPr>
          <p:nvPr>
            <p:ph type="body" sz="quarter" idx="23"/>
          </p:nvPr>
        </p:nvSpPr>
        <p:spPr>
          <a:xfrm>
            <a:off x="5678126" y="6284483"/>
            <a:ext cx="4957354" cy="392606"/>
          </a:xfrm>
        </p:spPr>
        <p:txBody>
          <a:bodyPr lIns="182880" tIns="9144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a:t>
            </a:r>
          </a:p>
        </p:txBody>
      </p:sp>
      <p:cxnSp>
        <p:nvCxnSpPr>
          <p:cNvPr id="32" name="Straight Connector 31">
            <a:extLst>
              <a:ext uri="{FF2B5EF4-FFF2-40B4-BE49-F238E27FC236}">
                <a16:creationId xmlns:a16="http://schemas.microsoft.com/office/drawing/2014/main" id="{71EA8482-F287-47F3-8C15-54B7DAB1F973}"/>
              </a:ext>
            </a:extLst>
          </p:cNvPr>
          <p:cNvCxnSpPr>
            <a:cxnSpLocks/>
          </p:cNvCxnSpPr>
          <p:nvPr userDrawn="1"/>
        </p:nvCxnSpPr>
        <p:spPr>
          <a:xfrm>
            <a:off x="11005574" y="2347346"/>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33" name="Text Placeholder 16">
            <a:extLst>
              <a:ext uri="{FF2B5EF4-FFF2-40B4-BE49-F238E27FC236}">
                <a16:creationId xmlns:a16="http://schemas.microsoft.com/office/drawing/2014/main" id="{190BF909-907E-4F00-A3B1-1094B9783EE0}"/>
              </a:ext>
            </a:extLst>
          </p:cNvPr>
          <p:cNvSpPr>
            <a:spLocks noGrp="1"/>
          </p:cNvSpPr>
          <p:nvPr>
            <p:ph type="body" sz="quarter" idx="24"/>
          </p:nvPr>
        </p:nvSpPr>
        <p:spPr>
          <a:xfrm>
            <a:off x="11005574" y="865005"/>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6" name="Text Placeholder 16">
            <a:extLst>
              <a:ext uri="{FF2B5EF4-FFF2-40B4-BE49-F238E27FC236}">
                <a16:creationId xmlns:a16="http://schemas.microsoft.com/office/drawing/2014/main" id="{6B279F09-3895-4D03-B83C-9D1C7FF73BA9}"/>
              </a:ext>
            </a:extLst>
          </p:cNvPr>
          <p:cNvSpPr>
            <a:spLocks noGrp="1"/>
          </p:cNvSpPr>
          <p:nvPr>
            <p:ph type="body" sz="quarter" idx="25"/>
          </p:nvPr>
        </p:nvSpPr>
        <p:spPr>
          <a:xfrm>
            <a:off x="11005573" y="2450735"/>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7" name="Text Placeholder 16">
            <a:extLst>
              <a:ext uri="{FF2B5EF4-FFF2-40B4-BE49-F238E27FC236}">
                <a16:creationId xmlns:a16="http://schemas.microsoft.com/office/drawing/2014/main" id="{04D2CF98-695B-4276-ACC3-E83085DAC839}"/>
              </a:ext>
            </a:extLst>
          </p:cNvPr>
          <p:cNvSpPr>
            <a:spLocks noGrp="1"/>
          </p:cNvSpPr>
          <p:nvPr>
            <p:ph type="body" sz="quarter" idx="26"/>
          </p:nvPr>
        </p:nvSpPr>
        <p:spPr>
          <a:xfrm>
            <a:off x="11005573" y="4024371"/>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sp>
        <p:nvSpPr>
          <p:cNvPr id="38" name="Text Placeholder 16">
            <a:extLst>
              <a:ext uri="{FF2B5EF4-FFF2-40B4-BE49-F238E27FC236}">
                <a16:creationId xmlns:a16="http://schemas.microsoft.com/office/drawing/2014/main" id="{FE0C7F26-73AC-4D91-A5D1-D3D41EDA4B27}"/>
              </a:ext>
            </a:extLst>
          </p:cNvPr>
          <p:cNvSpPr>
            <a:spLocks noGrp="1"/>
          </p:cNvSpPr>
          <p:nvPr>
            <p:ph type="body" sz="quarter" idx="27"/>
          </p:nvPr>
        </p:nvSpPr>
        <p:spPr>
          <a:xfrm>
            <a:off x="11005573" y="5610101"/>
            <a:ext cx="2893306" cy="1378950"/>
          </a:xfrm>
        </p:spPr>
        <p:txBody>
          <a:bodyPr lIns="91440" tIns="45720" rIns="91440" anchor="ctr" anchorCtr="0"/>
          <a:lstStyle>
            <a:lvl1pPr marL="0" indent="0" algn="l" defTabSz="731520" rtl="0" eaLnBrk="1" latinLnBrk="0" hangingPunct="1">
              <a:lnSpc>
                <a:spcPct val="90000"/>
              </a:lnSpc>
              <a:spcBef>
                <a:spcPts val="0"/>
              </a:spcBef>
              <a:buFontTx/>
              <a:buNone/>
              <a:defRPr lang="en-US" sz="1440" b="0" i="0" kern="1200" dirty="0" smtClean="0">
                <a:solidFill>
                  <a:schemeClr val="tx1"/>
                </a:solidFill>
                <a:latin typeface="+mn-lt"/>
                <a:ea typeface="+mn-ea"/>
                <a:cs typeface="Amazon Ember Regular" charset="0"/>
              </a:defRPr>
            </a:lvl1pPr>
            <a:lvl2pPr marL="731520" indent="0">
              <a:buNone/>
              <a:defRPr/>
            </a:lvl2pPr>
          </a:lstStyle>
          <a:p>
            <a:pPr lvl="0"/>
            <a:r>
              <a:rPr lang="en-US" dirty="0"/>
              <a:t>Click to edit Master text styles</a:t>
            </a:r>
          </a:p>
        </p:txBody>
      </p:sp>
      <p:cxnSp>
        <p:nvCxnSpPr>
          <p:cNvPr id="39" name="Straight Connector 38">
            <a:extLst>
              <a:ext uri="{FF2B5EF4-FFF2-40B4-BE49-F238E27FC236}">
                <a16:creationId xmlns:a16="http://schemas.microsoft.com/office/drawing/2014/main" id="{81CA9E5E-E172-4CFB-B1ED-33621455CE85}"/>
              </a:ext>
            </a:extLst>
          </p:cNvPr>
          <p:cNvCxnSpPr>
            <a:cxnSpLocks/>
          </p:cNvCxnSpPr>
          <p:nvPr userDrawn="1"/>
        </p:nvCxnSpPr>
        <p:spPr>
          <a:xfrm>
            <a:off x="11005573" y="3927029"/>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C5F9B9F2-5B2C-444F-B21A-02C8E377B2C0}"/>
              </a:ext>
            </a:extLst>
          </p:cNvPr>
          <p:cNvCxnSpPr>
            <a:cxnSpLocks/>
          </p:cNvCxnSpPr>
          <p:nvPr userDrawn="1"/>
        </p:nvCxnSpPr>
        <p:spPr>
          <a:xfrm>
            <a:off x="11005573" y="5506712"/>
            <a:ext cx="322364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32988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enefits slide with CTA">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2" y="1615440"/>
            <a:ext cx="4602480" cy="2499360"/>
          </a:xfrm>
          <a:prstGeom prst="rect">
            <a:avLst/>
          </a:prstGeom>
        </p:spPr>
        <p:txBody>
          <a:bodyPr vert="horz" lIns="0" tIns="0" rIns="0" bIns="0" rtlCol="0" anchor="b" anchorCtr="0">
            <a:noAutofit/>
          </a:bodyPr>
          <a:lstStyle>
            <a:lvl1pPr marL="0" algn="l" defTabSz="731520" rtl="0" eaLnBrk="1" latinLnBrk="0" hangingPunct="1">
              <a:lnSpc>
                <a:spcPct val="90000"/>
              </a:lnSpc>
              <a:spcBef>
                <a:spcPts val="0"/>
              </a:spcBef>
              <a:buNone/>
              <a:defRPr lang="en-US" sz="5120" b="1" i="0" kern="1200" dirty="0">
                <a:solidFill>
                  <a:schemeClr val="accent1"/>
                </a:solidFill>
                <a:latin typeface="+mj-lt"/>
                <a:ea typeface="+mj-ea"/>
                <a:cs typeface="Amazon Ember Regular"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C87C123F-7E2C-40FA-B21F-E40181C4DD95}"/>
              </a:ext>
            </a:extLst>
          </p:cNvPr>
          <p:cNvSpPr>
            <a:spLocks noGrp="1"/>
          </p:cNvSpPr>
          <p:nvPr>
            <p:ph type="body" sz="quarter" idx="10"/>
          </p:nvPr>
        </p:nvSpPr>
        <p:spPr>
          <a:xfrm>
            <a:off x="731522" y="4373882"/>
            <a:ext cx="4602480" cy="1637421"/>
          </a:xfrm>
        </p:spPr>
        <p:txBody>
          <a:bodyPr/>
          <a:lstStyle>
            <a:lvl1pPr marL="0" algn="l" defTabSz="731520" rtl="0" eaLnBrk="1" latinLnBrk="0" hangingPunct="1">
              <a:lnSpc>
                <a:spcPct val="90000"/>
              </a:lnSpc>
              <a:spcBef>
                <a:spcPts val="960"/>
              </a:spcBef>
              <a:buNone/>
              <a:defRPr lang="en-US" sz="3840" b="0" i="0" kern="1200" dirty="0" smtClean="0">
                <a:solidFill>
                  <a:schemeClr val="tx1"/>
                </a:solidFill>
                <a:latin typeface="+mj-lt"/>
                <a:ea typeface="+mj-ea"/>
                <a:cs typeface="Amazon Ember Regular" charset="0"/>
              </a:defRPr>
            </a:lvl1pPr>
            <a:lvl2pPr marL="731520" indent="0">
              <a:buNone/>
              <a:defRPr/>
            </a:lvl2pPr>
          </a:lstStyle>
          <a:p>
            <a:pPr lvl="0"/>
            <a:r>
              <a:rPr lang="en-US" dirty="0"/>
              <a:t>Click to edit Master text styles</a:t>
            </a:r>
          </a:p>
        </p:txBody>
      </p:sp>
      <p:sp>
        <p:nvSpPr>
          <p:cNvPr id="6" name="Rectangle 5">
            <a:extLst>
              <a:ext uri="{FF2B5EF4-FFF2-40B4-BE49-F238E27FC236}">
                <a16:creationId xmlns:a16="http://schemas.microsoft.com/office/drawing/2014/main" id="{E643FF89-C1AD-4D9D-92FB-F69733335D90}"/>
              </a:ext>
            </a:extLst>
          </p:cNvPr>
          <p:cNvSpPr/>
          <p:nvPr userDrawn="1"/>
        </p:nvSpPr>
        <p:spPr>
          <a:xfrm rot="16200000">
            <a:off x="2210963" y="3341479"/>
            <a:ext cx="8229600" cy="1546643"/>
          </a:xfrm>
          <a:prstGeom prst="rect">
            <a:avLst/>
          </a:prstGeom>
          <a:gradFill>
            <a:gsLst>
              <a:gs pos="55000">
                <a:schemeClr val="accent2"/>
              </a:gs>
              <a:gs pos="45000">
                <a:schemeClr val="accent2"/>
              </a:gs>
              <a:gs pos="15000">
                <a:schemeClr val="accent3"/>
              </a:gs>
              <a:gs pos="85000">
                <a:schemeClr val="accent1"/>
              </a:gs>
            </a:gsLst>
            <a:lin ang="0" scaled="0"/>
          </a:gra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7" name="Oval 6">
            <a:extLst>
              <a:ext uri="{FF2B5EF4-FFF2-40B4-BE49-F238E27FC236}">
                <a16:creationId xmlns:a16="http://schemas.microsoft.com/office/drawing/2014/main" id="{CCB5CC1B-3774-4FC1-988F-F26F5A4E57D9}"/>
              </a:ext>
            </a:extLst>
          </p:cNvPr>
          <p:cNvSpPr/>
          <p:nvPr userDrawn="1"/>
        </p:nvSpPr>
        <p:spPr>
          <a:xfrm>
            <a:off x="5832279" y="1468767"/>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0" name="Oval 9">
            <a:extLst>
              <a:ext uri="{FF2B5EF4-FFF2-40B4-BE49-F238E27FC236}">
                <a16:creationId xmlns:a16="http://schemas.microsoft.com/office/drawing/2014/main" id="{AF4225ED-67A1-4B74-91DF-FC9F49C9130A}"/>
              </a:ext>
            </a:extLst>
          </p:cNvPr>
          <p:cNvSpPr/>
          <p:nvPr userDrawn="1"/>
        </p:nvSpPr>
        <p:spPr>
          <a:xfrm>
            <a:off x="5832279" y="3544518"/>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1" name="Oval 10">
            <a:extLst>
              <a:ext uri="{FF2B5EF4-FFF2-40B4-BE49-F238E27FC236}">
                <a16:creationId xmlns:a16="http://schemas.microsoft.com/office/drawing/2014/main" id="{EBF2FF24-4ED1-4DEB-9797-5CDAF495F5CD}"/>
              </a:ext>
            </a:extLst>
          </p:cNvPr>
          <p:cNvSpPr/>
          <p:nvPr userDrawn="1"/>
        </p:nvSpPr>
        <p:spPr>
          <a:xfrm>
            <a:off x="5832279" y="5620268"/>
            <a:ext cx="986971" cy="986971"/>
          </a:xfrm>
          <a:prstGeom prst="ellipse">
            <a:avLst/>
          </a:prstGeom>
          <a:solidFill>
            <a:schemeClr val="bg2"/>
          </a:solidFill>
          <a:ln>
            <a:noFill/>
          </a:ln>
          <a:effectLst>
            <a:innerShdw blurRad="114300">
              <a:prstClr val="black">
                <a:alpha val="60000"/>
              </a:prstClr>
            </a:inn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ctr"/>
          <a:lstStyle/>
          <a:p>
            <a:pPr algn="ctr"/>
            <a:endParaRPr lang="en-US" sz="3360" dirty="0" err="1">
              <a:solidFill>
                <a:schemeClr val="tx1"/>
              </a:solidFill>
            </a:endParaRPr>
          </a:p>
        </p:txBody>
      </p:sp>
      <p:sp>
        <p:nvSpPr>
          <p:cNvPr id="15" name="Text Placeholder 14">
            <a:extLst>
              <a:ext uri="{FF2B5EF4-FFF2-40B4-BE49-F238E27FC236}">
                <a16:creationId xmlns:a16="http://schemas.microsoft.com/office/drawing/2014/main" id="{30BCCDBB-7981-41C3-BB48-1665E4084DD9}"/>
              </a:ext>
            </a:extLst>
          </p:cNvPr>
          <p:cNvSpPr>
            <a:spLocks noGrp="1"/>
          </p:cNvSpPr>
          <p:nvPr>
            <p:ph type="body" sz="quarter" idx="11"/>
          </p:nvPr>
        </p:nvSpPr>
        <p:spPr>
          <a:xfrm>
            <a:off x="7099085" y="1765950"/>
            <a:ext cx="6799795" cy="392606"/>
          </a:xfrm>
        </p:spPr>
        <p:txBody>
          <a:bodyPr lIns="182880" tIns="0" anchor="ctr" anchorCtr="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23" name="Text Placeholder 14">
            <a:extLst>
              <a:ext uri="{FF2B5EF4-FFF2-40B4-BE49-F238E27FC236}">
                <a16:creationId xmlns:a16="http://schemas.microsoft.com/office/drawing/2014/main" id="{3D241DF9-5CDD-40C5-80FF-C6FF44465639}"/>
              </a:ext>
            </a:extLst>
          </p:cNvPr>
          <p:cNvSpPr>
            <a:spLocks noGrp="1"/>
          </p:cNvSpPr>
          <p:nvPr>
            <p:ph type="body" sz="quarter" idx="14"/>
          </p:nvPr>
        </p:nvSpPr>
        <p:spPr>
          <a:xfrm>
            <a:off x="7099085" y="5917451"/>
            <a:ext cx="6799795" cy="392606"/>
          </a:xfrm>
        </p:spPr>
        <p:txBody>
          <a:bodyPr lIns="182880" tIns="0" anchor="ctr" anchorCtr="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31" name="Text Placeholder 14">
            <a:extLst>
              <a:ext uri="{FF2B5EF4-FFF2-40B4-BE49-F238E27FC236}">
                <a16:creationId xmlns:a16="http://schemas.microsoft.com/office/drawing/2014/main" id="{1CCAB414-0CCA-483B-BE67-AEEFCFD00D01}"/>
              </a:ext>
            </a:extLst>
          </p:cNvPr>
          <p:cNvSpPr>
            <a:spLocks noGrp="1"/>
          </p:cNvSpPr>
          <p:nvPr>
            <p:ph type="body" sz="quarter" idx="16"/>
          </p:nvPr>
        </p:nvSpPr>
        <p:spPr>
          <a:xfrm>
            <a:off x="7099085" y="3841700"/>
            <a:ext cx="6799795" cy="392606"/>
          </a:xfrm>
        </p:spPr>
        <p:txBody>
          <a:bodyPr lIns="182880" tIns="0" anchor="ctr" anchorCtr="0"/>
          <a:lstStyle>
            <a:lvl1pPr marL="0" indent="0" algn="l" defTabSz="731520" rtl="0" eaLnBrk="1" latinLnBrk="0" hangingPunct="1">
              <a:lnSpc>
                <a:spcPct val="90000"/>
              </a:lnSpc>
              <a:spcBef>
                <a:spcPts val="960"/>
              </a:spcBef>
              <a:buFontTx/>
              <a:buNone/>
              <a:defRPr lang="en-US" sz="2240" b="1" i="0" kern="1200" dirty="0" smtClean="0">
                <a:solidFill>
                  <a:schemeClr val="accent1"/>
                </a:solidFill>
                <a:latin typeface="+mn-lt"/>
                <a:ea typeface="+mn-ea"/>
                <a:cs typeface="Amazon Ember Regular" charset="0"/>
              </a:defRPr>
            </a:lvl1pPr>
          </a:lstStyle>
          <a:p>
            <a:pPr lvl="0"/>
            <a:r>
              <a:rPr lang="en-US" dirty="0"/>
              <a:t>Click to edit Master text style</a:t>
            </a:r>
          </a:p>
        </p:txBody>
      </p:sp>
      <p:sp>
        <p:nvSpPr>
          <p:cNvPr id="14" name="Rectangle: Top Corners Rounded 13">
            <a:extLst>
              <a:ext uri="{FF2B5EF4-FFF2-40B4-BE49-F238E27FC236}">
                <a16:creationId xmlns:a16="http://schemas.microsoft.com/office/drawing/2014/main" id="{48F1C8D8-5E6F-43DD-83C9-6B3F39EEF18D}"/>
              </a:ext>
            </a:extLst>
          </p:cNvPr>
          <p:cNvSpPr/>
          <p:nvPr userDrawn="1"/>
        </p:nvSpPr>
        <p:spPr>
          <a:xfrm rot="16200000" flipV="1">
            <a:off x="1989325" y="4208269"/>
            <a:ext cx="995683" cy="4974336"/>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731520" rtlCol="0" anchor="ctr"/>
          <a:lstStyle/>
          <a:p>
            <a:endParaRPr lang="en-US" sz="1600" b="1" dirty="0">
              <a:solidFill>
                <a:schemeClr val="bg1"/>
              </a:solidFill>
            </a:endParaRPr>
          </a:p>
        </p:txBody>
      </p:sp>
      <p:sp>
        <p:nvSpPr>
          <p:cNvPr id="16" name="Text Placeholder 18">
            <a:extLst>
              <a:ext uri="{FF2B5EF4-FFF2-40B4-BE49-F238E27FC236}">
                <a16:creationId xmlns:a16="http://schemas.microsoft.com/office/drawing/2014/main" id="{AD93428C-E14F-41B7-84DB-9A05673711CF}"/>
              </a:ext>
            </a:extLst>
          </p:cNvPr>
          <p:cNvSpPr>
            <a:spLocks noGrp="1"/>
          </p:cNvSpPr>
          <p:nvPr>
            <p:ph type="body" sz="quarter" idx="17"/>
          </p:nvPr>
        </p:nvSpPr>
        <p:spPr>
          <a:xfrm>
            <a:off x="731521" y="6396987"/>
            <a:ext cx="4008120" cy="596899"/>
          </a:xfrm>
        </p:spPr>
        <p:txBody>
          <a:bodyPr rIns="18288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975178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enefit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CBFD859-0ED0-4858-B68C-90D92FB4931F}"/>
              </a:ext>
            </a:extLst>
          </p:cNvPr>
          <p:cNvSpPr/>
          <p:nvPr userDrawn="1"/>
        </p:nvSpPr>
        <p:spPr>
          <a:xfrm>
            <a:off x="0" y="0"/>
            <a:ext cx="6109850" cy="8229600"/>
          </a:xfrm>
          <a:prstGeom prst="rect">
            <a:avLst/>
          </a:prstGeom>
          <a:solidFill>
            <a:schemeClr val="bg1"/>
          </a:solidFill>
          <a:ln>
            <a:noFill/>
          </a:ln>
          <a:effectLst>
            <a:outerShdw blurRad="152400" sx="102000" sy="102000" algn="ctr" rotWithShape="0">
              <a:prstClr val="black">
                <a:alpha val="60000"/>
              </a:prstClr>
            </a:outerShdw>
          </a:effectLst>
        </p:spPr>
        <p:style>
          <a:lnRef idx="1">
            <a:schemeClr val="accent1"/>
          </a:lnRef>
          <a:fillRef idx="3">
            <a:schemeClr val="accent1"/>
          </a:fillRef>
          <a:effectRef idx="2">
            <a:schemeClr val="accent1"/>
          </a:effectRef>
          <a:fontRef idx="minor">
            <a:schemeClr val="lt1"/>
          </a:fontRef>
        </p:style>
        <p:txBody>
          <a:bodyPr lIns="292608" tIns="234086" rIns="292608" bIns="234086" rtlCol="0" anchor="b" anchorCtr="0"/>
          <a:lstStyle/>
          <a:p>
            <a:pPr algn="ctr"/>
            <a:endParaRPr lang="en-US" sz="3360" dirty="0" err="1">
              <a:solidFill>
                <a:schemeClr val="tx1"/>
              </a:solidFill>
            </a:endParaRPr>
          </a:p>
        </p:txBody>
      </p:sp>
      <p:sp>
        <p:nvSpPr>
          <p:cNvPr id="3" name="Title Placeholder 1">
            <a:extLst>
              <a:ext uri="{FF2B5EF4-FFF2-40B4-BE49-F238E27FC236}">
                <a16:creationId xmlns:a16="http://schemas.microsoft.com/office/drawing/2014/main" id="{76CB2A42-BFAB-4D2F-BCCD-5492D3042B65}"/>
              </a:ext>
            </a:extLst>
          </p:cNvPr>
          <p:cNvSpPr>
            <a:spLocks noGrp="1"/>
          </p:cNvSpPr>
          <p:nvPr>
            <p:ph type="title"/>
          </p:nvPr>
        </p:nvSpPr>
        <p:spPr>
          <a:xfrm>
            <a:off x="731520" y="1075304"/>
            <a:ext cx="5059680" cy="1098298"/>
          </a:xfrm>
          <a:prstGeom prst="rect">
            <a:avLst/>
          </a:prstGeom>
        </p:spPr>
        <p:txBody>
          <a:bodyPr vert="horz" lIns="0" tIns="0" rIns="0" bIns="0" rtlCol="0" anchor="ctr" anchorCtr="0">
            <a:noAutofit/>
          </a:bodyPr>
          <a:lstStyle>
            <a:lvl1pPr marL="0" algn="l" defTabSz="731520" rtl="0" eaLnBrk="1" latinLnBrk="0" hangingPunct="1">
              <a:lnSpc>
                <a:spcPct val="90000"/>
              </a:lnSpc>
              <a:spcBef>
                <a:spcPts val="960"/>
              </a:spcBef>
              <a:buNone/>
              <a:defRPr lang="en-US" sz="3840" b="1" i="0" kern="1200" dirty="0">
                <a:solidFill>
                  <a:schemeClr val="accent1"/>
                </a:solidFill>
                <a:latin typeface="+mj-lt"/>
                <a:ea typeface="+mj-ea"/>
                <a:cs typeface="Amazon Ember Regular" charset="0"/>
              </a:defRPr>
            </a:lvl1pPr>
          </a:lstStyle>
          <a:p>
            <a:r>
              <a:rPr lang="en-US" dirty="0"/>
              <a:t>Click to edit Master title style</a:t>
            </a:r>
          </a:p>
        </p:txBody>
      </p:sp>
      <p:cxnSp>
        <p:nvCxnSpPr>
          <p:cNvPr id="8" name="Straight Connector 7">
            <a:extLst>
              <a:ext uri="{FF2B5EF4-FFF2-40B4-BE49-F238E27FC236}">
                <a16:creationId xmlns:a16="http://schemas.microsoft.com/office/drawing/2014/main" id="{F564BA58-4DE4-4A69-A322-B67BEE410B96}"/>
              </a:ext>
            </a:extLst>
          </p:cNvPr>
          <p:cNvCxnSpPr>
            <a:cxnSpLocks/>
          </p:cNvCxnSpPr>
          <p:nvPr userDrawn="1"/>
        </p:nvCxnSpPr>
        <p:spPr>
          <a:xfrm>
            <a:off x="740240" y="4027136"/>
            <a:ext cx="5062118" cy="0"/>
          </a:xfrm>
          <a:prstGeom prst="line">
            <a:avLst/>
          </a:prstGeom>
          <a:ln w="12700" cap="rnd">
            <a:solidFill>
              <a:schemeClr val="tx1">
                <a:lumMod val="50000"/>
              </a:schemeClr>
            </a:solidFill>
            <a:prstDash val="sysDot"/>
            <a:tailEnd type="none"/>
          </a:ln>
          <a:effectLst/>
        </p:spPr>
        <p:style>
          <a:lnRef idx="2">
            <a:schemeClr val="accent1"/>
          </a:lnRef>
          <a:fillRef idx="0">
            <a:schemeClr val="accent1"/>
          </a:fillRef>
          <a:effectRef idx="1">
            <a:schemeClr val="accent1"/>
          </a:effectRef>
          <a:fontRef idx="minor">
            <a:schemeClr val="tx1"/>
          </a:fontRef>
        </p:style>
      </p:cxnSp>
      <p:sp>
        <p:nvSpPr>
          <p:cNvPr id="9" name="Text Placeholder 8">
            <a:extLst>
              <a:ext uri="{FF2B5EF4-FFF2-40B4-BE49-F238E27FC236}">
                <a16:creationId xmlns:a16="http://schemas.microsoft.com/office/drawing/2014/main" id="{532DF06D-A57A-4849-A316-E569B8942B28}"/>
              </a:ext>
            </a:extLst>
          </p:cNvPr>
          <p:cNvSpPr>
            <a:spLocks noGrp="1"/>
          </p:cNvSpPr>
          <p:nvPr>
            <p:ph type="body" sz="quarter" idx="10"/>
          </p:nvPr>
        </p:nvSpPr>
        <p:spPr>
          <a:xfrm>
            <a:off x="731520" y="2427225"/>
            <a:ext cx="5059680" cy="414021"/>
          </a:xfrm>
        </p:spPr>
        <p:txBody>
          <a:bodyPr vert="horz" lIns="0" tIns="0" rIns="91440" bIns="0" rtlCol="0" anchor="ctr" anchorCtr="0">
            <a:noAutofit/>
          </a:bodyPr>
          <a:lstStyle>
            <a:lvl1pPr>
              <a:defRPr lang="en-US" sz="2240" dirty="0" smtClean="0"/>
            </a:lvl1pPr>
          </a:lstStyle>
          <a:p>
            <a:pPr lvl="0">
              <a:spcAft>
                <a:spcPts val="960"/>
              </a:spcAft>
            </a:pPr>
            <a:r>
              <a:rPr lang="en-US" dirty="0"/>
              <a:t>Click to edit Master text styles</a:t>
            </a:r>
          </a:p>
        </p:txBody>
      </p:sp>
      <p:sp>
        <p:nvSpPr>
          <p:cNvPr id="11" name="Rectangle: Top Corners Rounded 10">
            <a:extLst>
              <a:ext uri="{FF2B5EF4-FFF2-40B4-BE49-F238E27FC236}">
                <a16:creationId xmlns:a16="http://schemas.microsoft.com/office/drawing/2014/main" id="{FC800BA6-874D-4C06-8BC8-53EACE5DC063}"/>
              </a:ext>
            </a:extLst>
          </p:cNvPr>
          <p:cNvSpPr/>
          <p:nvPr userDrawn="1"/>
        </p:nvSpPr>
        <p:spPr>
          <a:xfrm rot="16200000" flipV="1">
            <a:off x="2397757" y="3799837"/>
            <a:ext cx="995683" cy="5791202"/>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lIns="0" tIns="146304" rIns="0" bIns="731520" rtlCol="0" anchor="ctr"/>
          <a:lstStyle/>
          <a:p>
            <a:endParaRPr lang="en-US" sz="1600" b="1" dirty="0">
              <a:solidFill>
                <a:schemeClr val="bg1"/>
              </a:solidFill>
            </a:endParaRPr>
          </a:p>
        </p:txBody>
      </p:sp>
      <p:sp>
        <p:nvSpPr>
          <p:cNvPr id="13" name="Text Placeholder 12">
            <a:extLst>
              <a:ext uri="{FF2B5EF4-FFF2-40B4-BE49-F238E27FC236}">
                <a16:creationId xmlns:a16="http://schemas.microsoft.com/office/drawing/2014/main" id="{49049526-C721-4A40-9D97-E68C5D2FC517}"/>
              </a:ext>
            </a:extLst>
          </p:cNvPr>
          <p:cNvSpPr>
            <a:spLocks noGrp="1"/>
          </p:cNvSpPr>
          <p:nvPr>
            <p:ph type="body" sz="quarter" idx="11"/>
          </p:nvPr>
        </p:nvSpPr>
        <p:spPr>
          <a:xfrm>
            <a:off x="731520" y="2966721"/>
            <a:ext cx="5059680" cy="793611"/>
          </a:xfrm>
        </p:spPr>
        <p:txBody>
          <a:bodyPr/>
          <a:lstStyle>
            <a:lvl1pPr>
              <a:defRPr sz="5120" b="1">
                <a:solidFill>
                  <a:schemeClr val="accent1"/>
                </a:solidFill>
              </a:defRPr>
            </a:lvl1pPr>
            <a:lvl2pPr marL="731520" indent="0">
              <a:buNone/>
              <a:defRPr/>
            </a:lvl2pPr>
          </a:lstStyle>
          <a:p>
            <a:pPr lvl="0"/>
            <a:r>
              <a:rPr lang="en-US" dirty="0"/>
              <a:t>Click to edit</a:t>
            </a:r>
          </a:p>
        </p:txBody>
      </p:sp>
      <p:sp>
        <p:nvSpPr>
          <p:cNvPr id="16" name="Text Placeholder 8">
            <a:extLst>
              <a:ext uri="{FF2B5EF4-FFF2-40B4-BE49-F238E27FC236}">
                <a16:creationId xmlns:a16="http://schemas.microsoft.com/office/drawing/2014/main" id="{4861ED52-5A2E-4BDB-A864-CFA7234C489A}"/>
              </a:ext>
            </a:extLst>
          </p:cNvPr>
          <p:cNvSpPr>
            <a:spLocks noGrp="1"/>
          </p:cNvSpPr>
          <p:nvPr>
            <p:ph type="body" sz="quarter" idx="12"/>
          </p:nvPr>
        </p:nvSpPr>
        <p:spPr>
          <a:xfrm>
            <a:off x="731520" y="4293940"/>
            <a:ext cx="5059680" cy="414021"/>
          </a:xfrm>
        </p:spPr>
        <p:txBody>
          <a:bodyPr vert="horz" lIns="0" tIns="0" rIns="91440" bIns="0" rtlCol="0" anchor="ctr" anchorCtr="0">
            <a:noAutofit/>
          </a:bodyPr>
          <a:lstStyle>
            <a:lvl1pPr>
              <a:defRPr lang="en-US" sz="2240" dirty="0" smtClean="0"/>
            </a:lvl1pPr>
          </a:lstStyle>
          <a:p>
            <a:pPr lvl="0">
              <a:spcAft>
                <a:spcPts val="960"/>
              </a:spcAft>
            </a:pPr>
            <a:r>
              <a:rPr lang="en-US" dirty="0"/>
              <a:t>Click to edit Master text styles</a:t>
            </a:r>
          </a:p>
        </p:txBody>
      </p:sp>
      <p:sp>
        <p:nvSpPr>
          <p:cNvPr id="17" name="Text Placeholder 12">
            <a:extLst>
              <a:ext uri="{FF2B5EF4-FFF2-40B4-BE49-F238E27FC236}">
                <a16:creationId xmlns:a16="http://schemas.microsoft.com/office/drawing/2014/main" id="{7F684E30-D1F4-456E-A4F1-E8A22DD8B178}"/>
              </a:ext>
            </a:extLst>
          </p:cNvPr>
          <p:cNvSpPr>
            <a:spLocks noGrp="1"/>
          </p:cNvSpPr>
          <p:nvPr>
            <p:ph type="body" sz="quarter" idx="13"/>
          </p:nvPr>
        </p:nvSpPr>
        <p:spPr>
          <a:xfrm>
            <a:off x="731520" y="4833436"/>
            <a:ext cx="5059680" cy="793611"/>
          </a:xfrm>
        </p:spPr>
        <p:txBody>
          <a:bodyPr/>
          <a:lstStyle>
            <a:lvl1pPr>
              <a:defRPr sz="5120" b="1">
                <a:solidFill>
                  <a:schemeClr val="accent1"/>
                </a:solidFill>
              </a:defRPr>
            </a:lvl1pPr>
            <a:lvl2pPr marL="731520" indent="0">
              <a:buNone/>
              <a:defRPr/>
            </a:lvl2pPr>
          </a:lstStyle>
          <a:p>
            <a:pPr lvl="0"/>
            <a:r>
              <a:rPr lang="en-US" dirty="0"/>
              <a:t>Click to edit</a:t>
            </a:r>
          </a:p>
        </p:txBody>
      </p:sp>
      <p:sp>
        <p:nvSpPr>
          <p:cNvPr id="19" name="Text Placeholder 18">
            <a:extLst>
              <a:ext uri="{FF2B5EF4-FFF2-40B4-BE49-F238E27FC236}">
                <a16:creationId xmlns:a16="http://schemas.microsoft.com/office/drawing/2014/main" id="{9A88729D-7E4E-407B-AC75-1ED86F7D70F1}"/>
              </a:ext>
            </a:extLst>
          </p:cNvPr>
          <p:cNvSpPr>
            <a:spLocks noGrp="1"/>
          </p:cNvSpPr>
          <p:nvPr>
            <p:ph type="body" sz="quarter" idx="14"/>
          </p:nvPr>
        </p:nvSpPr>
        <p:spPr>
          <a:xfrm>
            <a:off x="731521" y="6396987"/>
            <a:ext cx="4902200" cy="596899"/>
          </a:xfrm>
        </p:spPr>
        <p:txBody>
          <a:bodyPr rIns="182880" anchor="ctr" anchorCtr="0"/>
          <a:lstStyle>
            <a:lvl1pPr marL="0" algn="l" defTabSz="731520" rtl="0" eaLnBrk="1" latinLnBrk="0" hangingPunct="1">
              <a:defRPr lang="en-US" sz="1920" kern="1200" dirty="0" smtClean="0">
                <a:solidFill>
                  <a:schemeClr val="bg1"/>
                </a:solidFill>
                <a:latin typeface="+mn-lt"/>
                <a:ea typeface="+mn-ea"/>
                <a:cs typeface="+mn-cs"/>
              </a:defRPr>
            </a:lvl1pPr>
          </a:lstStyle>
          <a:p>
            <a:pPr lvl="0"/>
            <a:r>
              <a:rPr lang="en-US" dirty="0"/>
              <a:t>Click to edit Master text styles</a:t>
            </a:r>
          </a:p>
        </p:txBody>
      </p:sp>
      <p:sp>
        <p:nvSpPr>
          <p:cNvPr id="21" name="Content Placeholder 20">
            <a:extLst>
              <a:ext uri="{FF2B5EF4-FFF2-40B4-BE49-F238E27FC236}">
                <a16:creationId xmlns:a16="http://schemas.microsoft.com/office/drawing/2014/main" id="{9621B9E1-E047-47F4-95CC-01C589CC6D91}"/>
              </a:ext>
            </a:extLst>
          </p:cNvPr>
          <p:cNvSpPr>
            <a:spLocks noGrp="1"/>
          </p:cNvSpPr>
          <p:nvPr>
            <p:ph sz="quarter" idx="15" hasCustomPrompt="1"/>
          </p:nvPr>
        </p:nvSpPr>
        <p:spPr>
          <a:xfrm>
            <a:off x="6685280" y="457200"/>
            <a:ext cx="7213600" cy="6736080"/>
          </a:xfrm>
        </p:spPr>
        <p:txBody>
          <a:bodyPr tIns="914400"/>
          <a:lstStyle>
            <a:lvl1pPr algn="ctr">
              <a:defRPr/>
            </a:lvl1pPr>
          </a:lstStyle>
          <a:p>
            <a:pPr lvl="0"/>
            <a:r>
              <a:rPr lang="en-US" dirty="0"/>
              <a:t>Click or tap icon below to insert: Table, Chart, Graphic, Image, Video, etc.</a:t>
            </a:r>
          </a:p>
        </p:txBody>
      </p:sp>
    </p:spTree>
    <p:extLst>
      <p:ext uri="{BB962C8B-B14F-4D97-AF65-F5344CB8AC3E}">
        <p14:creationId xmlns:p14="http://schemas.microsoft.com/office/powerpoint/2010/main" val="1855930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26" Type="http://schemas.openxmlformats.org/officeDocument/2006/relationships/slideLayout" Target="../slideLayouts/slideLayout52.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5" Type="http://schemas.openxmlformats.org/officeDocument/2006/relationships/slideLayout" Target="../slideLayouts/slideLayout51.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24" Type="http://schemas.openxmlformats.org/officeDocument/2006/relationships/slideLayout" Target="../slideLayouts/slideLayout50.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23" Type="http://schemas.openxmlformats.org/officeDocument/2006/relationships/slideLayout" Target="../slideLayouts/slideLayout49.xml"/><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slideLayout" Target="../slideLayouts/slideLayout48.xml"/><Relationship Id="rId27"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65.xml"/><Relationship Id="rId18" Type="http://schemas.openxmlformats.org/officeDocument/2006/relationships/slideLayout" Target="../slideLayouts/slideLayout70.xml"/><Relationship Id="rId26" Type="http://schemas.openxmlformats.org/officeDocument/2006/relationships/slideLayout" Target="../slideLayouts/slideLayout78.xml"/><Relationship Id="rId39" Type="http://schemas.openxmlformats.org/officeDocument/2006/relationships/slideLayout" Target="../slideLayouts/slideLayout91.xml"/><Relationship Id="rId21" Type="http://schemas.openxmlformats.org/officeDocument/2006/relationships/slideLayout" Target="../slideLayouts/slideLayout73.xml"/><Relationship Id="rId34" Type="http://schemas.openxmlformats.org/officeDocument/2006/relationships/slideLayout" Target="../slideLayouts/slideLayout86.xml"/><Relationship Id="rId42" Type="http://schemas.openxmlformats.org/officeDocument/2006/relationships/slideLayout" Target="../slideLayouts/slideLayout94.xml"/><Relationship Id="rId47" Type="http://schemas.openxmlformats.org/officeDocument/2006/relationships/slideLayout" Target="../slideLayouts/slideLayout99.xml"/><Relationship Id="rId50" Type="http://schemas.openxmlformats.org/officeDocument/2006/relationships/slideLayout" Target="../slideLayouts/slideLayout102.xml"/><Relationship Id="rId55" Type="http://schemas.openxmlformats.org/officeDocument/2006/relationships/slideLayout" Target="../slideLayouts/slideLayout107.xml"/><Relationship Id="rId63" Type="http://schemas.openxmlformats.org/officeDocument/2006/relationships/slideLayout" Target="../slideLayouts/slideLayout115.xml"/><Relationship Id="rId7" Type="http://schemas.openxmlformats.org/officeDocument/2006/relationships/slideLayout" Target="../slideLayouts/slideLayout59.xml"/><Relationship Id="rId2" Type="http://schemas.openxmlformats.org/officeDocument/2006/relationships/slideLayout" Target="../slideLayouts/slideLayout54.xml"/><Relationship Id="rId16" Type="http://schemas.openxmlformats.org/officeDocument/2006/relationships/slideLayout" Target="../slideLayouts/slideLayout68.xml"/><Relationship Id="rId20" Type="http://schemas.openxmlformats.org/officeDocument/2006/relationships/slideLayout" Target="../slideLayouts/slideLayout72.xml"/><Relationship Id="rId29" Type="http://schemas.openxmlformats.org/officeDocument/2006/relationships/slideLayout" Target="../slideLayouts/slideLayout81.xml"/><Relationship Id="rId41" Type="http://schemas.openxmlformats.org/officeDocument/2006/relationships/slideLayout" Target="../slideLayouts/slideLayout93.xml"/><Relationship Id="rId54" Type="http://schemas.openxmlformats.org/officeDocument/2006/relationships/slideLayout" Target="../slideLayouts/slideLayout106.xml"/><Relationship Id="rId62" Type="http://schemas.openxmlformats.org/officeDocument/2006/relationships/slideLayout" Target="../slideLayouts/slideLayout114.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24" Type="http://schemas.openxmlformats.org/officeDocument/2006/relationships/slideLayout" Target="../slideLayouts/slideLayout76.xml"/><Relationship Id="rId32" Type="http://schemas.openxmlformats.org/officeDocument/2006/relationships/slideLayout" Target="../slideLayouts/slideLayout84.xml"/><Relationship Id="rId37" Type="http://schemas.openxmlformats.org/officeDocument/2006/relationships/slideLayout" Target="../slideLayouts/slideLayout89.xml"/><Relationship Id="rId40" Type="http://schemas.openxmlformats.org/officeDocument/2006/relationships/slideLayout" Target="../slideLayouts/slideLayout92.xml"/><Relationship Id="rId45" Type="http://schemas.openxmlformats.org/officeDocument/2006/relationships/slideLayout" Target="../slideLayouts/slideLayout97.xml"/><Relationship Id="rId53" Type="http://schemas.openxmlformats.org/officeDocument/2006/relationships/slideLayout" Target="../slideLayouts/slideLayout105.xml"/><Relationship Id="rId58" Type="http://schemas.openxmlformats.org/officeDocument/2006/relationships/slideLayout" Target="../slideLayouts/slideLayout110.xml"/><Relationship Id="rId5" Type="http://schemas.openxmlformats.org/officeDocument/2006/relationships/slideLayout" Target="../slideLayouts/slideLayout57.xml"/><Relationship Id="rId15" Type="http://schemas.openxmlformats.org/officeDocument/2006/relationships/slideLayout" Target="../slideLayouts/slideLayout67.xml"/><Relationship Id="rId23" Type="http://schemas.openxmlformats.org/officeDocument/2006/relationships/slideLayout" Target="../slideLayouts/slideLayout75.xml"/><Relationship Id="rId28" Type="http://schemas.openxmlformats.org/officeDocument/2006/relationships/slideLayout" Target="../slideLayouts/slideLayout80.xml"/><Relationship Id="rId36" Type="http://schemas.openxmlformats.org/officeDocument/2006/relationships/slideLayout" Target="../slideLayouts/slideLayout88.xml"/><Relationship Id="rId49" Type="http://schemas.openxmlformats.org/officeDocument/2006/relationships/slideLayout" Target="../slideLayouts/slideLayout101.xml"/><Relationship Id="rId57" Type="http://schemas.openxmlformats.org/officeDocument/2006/relationships/slideLayout" Target="../slideLayouts/slideLayout109.xml"/><Relationship Id="rId61" Type="http://schemas.openxmlformats.org/officeDocument/2006/relationships/slideLayout" Target="../slideLayouts/slideLayout113.xml"/><Relationship Id="rId10" Type="http://schemas.openxmlformats.org/officeDocument/2006/relationships/slideLayout" Target="../slideLayouts/slideLayout62.xml"/><Relationship Id="rId19" Type="http://schemas.openxmlformats.org/officeDocument/2006/relationships/slideLayout" Target="../slideLayouts/slideLayout71.xml"/><Relationship Id="rId31" Type="http://schemas.openxmlformats.org/officeDocument/2006/relationships/slideLayout" Target="../slideLayouts/slideLayout83.xml"/><Relationship Id="rId44" Type="http://schemas.openxmlformats.org/officeDocument/2006/relationships/slideLayout" Target="../slideLayouts/slideLayout96.xml"/><Relationship Id="rId52" Type="http://schemas.openxmlformats.org/officeDocument/2006/relationships/slideLayout" Target="../slideLayouts/slideLayout104.xml"/><Relationship Id="rId60" Type="http://schemas.openxmlformats.org/officeDocument/2006/relationships/slideLayout" Target="../slideLayouts/slideLayout112.xml"/><Relationship Id="rId65" Type="http://schemas.openxmlformats.org/officeDocument/2006/relationships/image" Target="../media/image11.png"/><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 Id="rId22" Type="http://schemas.openxmlformats.org/officeDocument/2006/relationships/slideLayout" Target="../slideLayouts/slideLayout74.xml"/><Relationship Id="rId27" Type="http://schemas.openxmlformats.org/officeDocument/2006/relationships/slideLayout" Target="../slideLayouts/slideLayout79.xml"/><Relationship Id="rId30" Type="http://schemas.openxmlformats.org/officeDocument/2006/relationships/slideLayout" Target="../slideLayouts/slideLayout82.xml"/><Relationship Id="rId35" Type="http://schemas.openxmlformats.org/officeDocument/2006/relationships/slideLayout" Target="../slideLayouts/slideLayout87.xml"/><Relationship Id="rId43" Type="http://schemas.openxmlformats.org/officeDocument/2006/relationships/slideLayout" Target="../slideLayouts/slideLayout95.xml"/><Relationship Id="rId48" Type="http://schemas.openxmlformats.org/officeDocument/2006/relationships/slideLayout" Target="../slideLayouts/slideLayout100.xml"/><Relationship Id="rId56" Type="http://schemas.openxmlformats.org/officeDocument/2006/relationships/slideLayout" Target="../slideLayouts/slideLayout108.xml"/><Relationship Id="rId64" Type="http://schemas.openxmlformats.org/officeDocument/2006/relationships/theme" Target="../theme/theme3.xml"/><Relationship Id="rId8" Type="http://schemas.openxmlformats.org/officeDocument/2006/relationships/slideLayout" Target="../slideLayouts/slideLayout60.xml"/><Relationship Id="rId51" Type="http://schemas.openxmlformats.org/officeDocument/2006/relationships/slideLayout" Target="../slideLayouts/slideLayout103.xml"/><Relationship Id="rId3" Type="http://schemas.openxmlformats.org/officeDocument/2006/relationships/slideLayout" Target="../slideLayouts/slideLayout55.xml"/><Relationship Id="rId12" Type="http://schemas.openxmlformats.org/officeDocument/2006/relationships/slideLayout" Target="../slideLayouts/slideLayout64.xml"/><Relationship Id="rId17" Type="http://schemas.openxmlformats.org/officeDocument/2006/relationships/slideLayout" Target="../slideLayouts/slideLayout69.xml"/><Relationship Id="rId25" Type="http://schemas.openxmlformats.org/officeDocument/2006/relationships/slideLayout" Target="../slideLayouts/slideLayout77.xml"/><Relationship Id="rId33" Type="http://schemas.openxmlformats.org/officeDocument/2006/relationships/slideLayout" Target="../slideLayouts/slideLayout85.xml"/><Relationship Id="rId38" Type="http://schemas.openxmlformats.org/officeDocument/2006/relationships/slideLayout" Target="../slideLayouts/slideLayout90.xml"/><Relationship Id="rId46" Type="http://schemas.openxmlformats.org/officeDocument/2006/relationships/slideLayout" Target="../slideLayouts/slideLayout98.xml"/><Relationship Id="rId59"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23850" y="347663"/>
            <a:ext cx="13985875" cy="853816"/>
          </a:xfrm>
          <a:prstGeom prst="rect">
            <a:avLst/>
          </a:prstGeom>
        </p:spPr>
        <p:txBody>
          <a:bodyPr vert="horz" wrap="square" lIns="182880" tIns="146304" rIns="182880" bIns="146304" rtlCol="0" anchor="t">
            <a:noAutofit/>
          </a:bodyPr>
          <a:lstStyle/>
          <a:p>
            <a:pPr lvl="0"/>
            <a:r>
              <a:rPr lang="en-US"/>
              <a:t>Click to edit Master title style</a:t>
            </a:r>
            <a:endParaRPr lang="en-US" dirty="0"/>
          </a:p>
        </p:txBody>
      </p:sp>
      <p:sp>
        <p:nvSpPr>
          <p:cNvPr id="1027" name="Text Placeholder 3"/>
          <p:cNvSpPr>
            <a:spLocks noGrp="1" noChangeArrowheads="1"/>
          </p:cNvSpPr>
          <p:nvPr>
            <p:ph type="body" idx="1"/>
          </p:nvPr>
        </p:nvSpPr>
        <p:spPr bwMode="auto">
          <a:xfrm>
            <a:off x="323850" y="1427163"/>
            <a:ext cx="13982700" cy="155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146304" rIns="182880" bIns="146304" numCol="1" anchor="t" anchorCtr="0" compatLnSpc="1">
            <a:prstTxWarp prst="textNoShape">
              <a:avLst/>
            </a:prstTxWarp>
            <a:spAutoFit/>
          </a:bodyPr>
          <a:lstStyle/>
          <a:p>
            <a:pPr lvl="0"/>
            <a:r>
              <a:rPr lang="en-US" altLang="en-US" dirty="0"/>
              <a:t>Edit Master text styles</a:t>
            </a:r>
          </a:p>
          <a:p>
            <a:pPr lvl="1"/>
            <a:r>
              <a:rPr lang="en-US" altLang="en-US" dirty="0"/>
              <a:t>Second level</a:t>
            </a:r>
          </a:p>
          <a:p>
            <a:pPr lvl="2"/>
            <a:r>
              <a:rPr lang="en-US" altLang="en-US" dirty="0"/>
              <a:t>Third level</a:t>
            </a:r>
          </a:p>
        </p:txBody>
      </p:sp>
    </p:spTree>
  </p:cSld>
  <p:clrMap bg1="dk1" tx1="lt1" bg2="dk2" tx2="lt2" accent1="accent1" accent2="accent2" accent3="accent3" accent4="accent4" accent5="accent5" accent6="accent6" hlink="hlink" folHlink="folHlink"/>
  <p:sldLayoutIdLst>
    <p:sldLayoutId id="2147484476" r:id="rId1"/>
    <p:sldLayoutId id="2147484477" r:id="rId2"/>
    <p:sldLayoutId id="2147484478" r:id="rId3"/>
    <p:sldLayoutId id="2147484479" r:id="rId4"/>
    <p:sldLayoutId id="2147484503" r:id="rId5"/>
    <p:sldLayoutId id="2147484480" r:id="rId6"/>
    <p:sldLayoutId id="2147484481" r:id="rId7"/>
    <p:sldLayoutId id="2147484502" r:id="rId8"/>
    <p:sldLayoutId id="2147484482" r:id="rId9"/>
    <p:sldLayoutId id="2147484483" r:id="rId10"/>
    <p:sldLayoutId id="2147484484" r:id="rId11"/>
    <p:sldLayoutId id="2147484485" r:id="rId12"/>
    <p:sldLayoutId id="2147484486" r:id="rId13"/>
    <p:sldLayoutId id="2147484487" r:id="rId14"/>
    <p:sldLayoutId id="2147484488" r:id="rId15"/>
    <p:sldLayoutId id="2147484489" r:id="rId16"/>
    <p:sldLayoutId id="2147484475" r:id="rId17"/>
    <p:sldLayoutId id="2147484497" r:id="rId18"/>
    <p:sldLayoutId id="2147484498" r:id="rId19"/>
    <p:sldLayoutId id="2147484493" r:id="rId20"/>
    <p:sldLayoutId id="2147484500" r:id="rId21"/>
    <p:sldLayoutId id="2147484494" r:id="rId22"/>
    <p:sldLayoutId id="2147484495" r:id="rId23"/>
    <p:sldLayoutId id="2147484501" r:id="rId24"/>
    <p:sldLayoutId id="2147484499" r:id="rId25"/>
    <p:sldLayoutId id="2147484599" r:id="rId26"/>
  </p:sldLayoutIdLst>
  <p:transition>
    <p:fade/>
  </p:transition>
  <p:hf hdr="0" dt="0"/>
  <p:txStyles>
    <p:titleStyle>
      <a:lvl1pPr algn="l" defTabSz="1096963" rtl="0" eaLnBrk="1" fontAlgn="base" hangingPunct="1">
        <a:lnSpc>
          <a:spcPct val="90000"/>
        </a:lnSpc>
        <a:spcBef>
          <a:spcPct val="0"/>
        </a:spcBef>
        <a:spcAft>
          <a:spcPct val="0"/>
        </a:spcAft>
        <a:defRPr lang="en-US" sz="4800" kern="1200" spc="-120" dirty="0">
          <a:ln w="3175">
            <a:noFill/>
          </a:ln>
          <a:solidFill>
            <a:schemeClr val="tx2"/>
          </a:solidFill>
          <a:latin typeface="+mj-lt"/>
          <a:ea typeface="Amazon Ember Heavy" panose="020B0803020204020204" pitchFamily="34" charset="0"/>
          <a:cs typeface="Amazon Ember Heavy" panose="020B0803020204020204" pitchFamily="34" charset="0"/>
        </a:defRPr>
      </a:lvl1pPr>
      <a:lvl2pPr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2pPr>
      <a:lvl3pPr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3pPr>
      <a:lvl4pPr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4pPr>
      <a:lvl5pPr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5pPr>
      <a:lvl6pPr marL="457200"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6pPr>
      <a:lvl7pPr marL="914400"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7pPr>
      <a:lvl8pPr marL="1371600"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8pPr>
      <a:lvl9pPr marL="1828800"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9pPr>
    </p:titleStyle>
    <p:bodyStyle>
      <a:lvl1pPr algn="l" defTabSz="1096963" rtl="0" eaLnBrk="1" fontAlgn="base" hangingPunct="1">
        <a:lnSpc>
          <a:spcPct val="90000"/>
        </a:lnSpc>
        <a:spcBef>
          <a:spcPct val="20000"/>
        </a:spcBef>
        <a:spcAft>
          <a:spcPct val="0"/>
        </a:spcAft>
        <a:buSzPct val="90000"/>
        <a:buFont typeface="Amazon Ember" panose="020B0603020204020204" pitchFamily="34" charset="0"/>
        <a:defRPr sz="32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1pPr>
      <a:lvl2pPr marL="403225" algn="l" defTabSz="1096963" rtl="0" eaLnBrk="1" fontAlgn="base" hangingPunct="1">
        <a:lnSpc>
          <a:spcPct val="90000"/>
        </a:lnSpc>
        <a:spcBef>
          <a:spcPts val="600"/>
        </a:spcBef>
        <a:spcAft>
          <a:spcPct val="0"/>
        </a:spcAft>
        <a:buSzPct val="90000"/>
        <a:buFont typeface="Amazon Ember" panose="020B0603020204020204" pitchFamily="34" charset="0"/>
        <a:defRPr sz="24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2pPr>
      <a:lvl3pPr marL="671513" algn="l" defTabSz="1096963" rtl="0" eaLnBrk="1" fontAlgn="base" hangingPunct="1">
        <a:lnSpc>
          <a:spcPct val="90000"/>
        </a:lnSpc>
        <a:spcBef>
          <a:spcPts val="600"/>
        </a:spcBef>
        <a:spcAft>
          <a:spcPct val="0"/>
        </a:spcAft>
        <a:buSzPct val="90000"/>
        <a:buFont typeface="Amazon Ember" panose="020B0603020204020204" pitchFamily="34" charset="0"/>
        <a:defRPr sz="24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3pPr>
      <a:lvl4pPr marL="939800" algn="l" defTabSz="1096963" rtl="0" eaLnBrk="1" fontAlgn="base" hangingPunct="1">
        <a:lnSpc>
          <a:spcPct val="90000"/>
        </a:lnSpc>
        <a:spcBef>
          <a:spcPts val="600"/>
        </a:spcBef>
        <a:spcAft>
          <a:spcPct val="0"/>
        </a:spcAft>
        <a:buSzPct val="90000"/>
        <a:buFont typeface="Amazon Ember" panose="020B0603020204020204" pitchFamily="34" charset="0"/>
        <a:defRPr sz="20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4pPr>
      <a:lvl5pPr marL="1209675" algn="l" defTabSz="1096963" rtl="0" eaLnBrk="1" fontAlgn="base" hangingPunct="1">
        <a:lnSpc>
          <a:spcPct val="90000"/>
        </a:lnSpc>
        <a:spcBef>
          <a:spcPts val="600"/>
        </a:spcBef>
        <a:spcAft>
          <a:spcPct val="0"/>
        </a:spcAft>
        <a:buSzPct val="90000"/>
        <a:buFont typeface="Amazon Ember" panose="020B0603020204020204" pitchFamily="34" charset="0"/>
        <a:defRPr sz="20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5pPr>
      <a:lvl6pPr marL="3017513" indent="-274320" algn="l" defTabSz="1097278" rtl="0" eaLnBrk="1" latinLnBrk="0" hangingPunct="1">
        <a:spcBef>
          <a:spcPct val="20000"/>
        </a:spcBef>
        <a:buFont typeface="Amazon Ember" panose="020B0603020204020204" pitchFamily="34" charset="0"/>
        <a:buChar char="•"/>
        <a:defRPr sz="2353" kern="1200">
          <a:solidFill>
            <a:schemeClr val="tx1"/>
          </a:solidFill>
          <a:latin typeface="+mn-lt"/>
          <a:ea typeface="+mn-ea"/>
          <a:cs typeface="+mn-cs"/>
        </a:defRPr>
      </a:lvl6pPr>
      <a:lvl7pPr marL="3566153" indent="-274320" algn="l" defTabSz="1097278" rtl="0" eaLnBrk="1" latinLnBrk="0" hangingPunct="1">
        <a:spcBef>
          <a:spcPct val="20000"/>
        </a:spcBef>
        <a:buFont typeface="Amazon Ember" panose="020B0603020204020204" pitchFamily="34" charset="0"/>
        <a:buChar char="•"/>
        <a:defRPr sz="2353" kern="1200">
          <a:solidFill>
            <a:schemeClr val="tx1"/>
          </a:solidFill>
          <a:latin typeface="+mn-lt"/>
          <a:ea typeface="+mn-ea"/>
          <a:cs typeface="+mn-cs"/>
        </a:defRPr>
      </a:lvl7pPr>
      <a:lvl8pPr marL="4114792" indent="-274320" algn="l" defTabSz="1097278" rtl="0" eaLnBrk="1" latinLnBrk="0" hangingPunct="1">
        <a:spcBef>
          <a:spcPct val="20000"/>
        </a:spcBef>
        <a:buFont typeface="Amazon Ember" panose="020B0603020204020204" pitchFamily="34" charset="0"/>
        <a:buChar char="•"/>
        <a:defRPr sz="2353" kern="1200">
          <a:solidFill>
            <a:schemeClr val="tx1"/>
          </a:solidFill>
          <a:latin typeface="+mn-lt"/>
          <a:ea typeface="+mn-ea"/>
          <a:cs typeface="+mn-cs"/>
        </a:defRPr>
      </a:lvl8pPr>
      <a:lvl9pPr marL="4663432" indent="-274320" algn="l" defTabSz="1097278" rtl="0" eaLnBrk="1" latinLnBrk="0" hangingPunct="1">
        <a:spcBef>
          <a:spcPct val="20000"/>
        </a:spcBef>
        <a:buFont typeface="Amazon Ember" panose="020B0603020204020204" pitchFamily="34" charset="0"/>
        <a:buChar char="•"/>
        <a:defRPr sz="2353" kern="1200">
          <a:solidFill>
            <a:schemeClr val="tx1"/>
          </a:solidFill>
          <a:latin typeface="+mn-lt"/>
          <a:ea typeface="+mn-ea"/>
          <a:cs typeface="+mn-cs"/>
        </a:defRPr>
      </a:lvl9pPr>
    </p:bodyStyle>
    <p:otherStyle>
      <a:defPPr>
        <a:defRPr lang="en-US"/>
      </a:defPPr>
      <a:lvl1pPr marL="0" algn="l" defTabSz="1097278" rtl="0" eaLnBrk="1" latinLnBrk="0" hangingPunct="1">
        <a:defRPr sz="2118" kern="1200">
          <a:solidFill>
            <a:schemeClr val="tx1"/>
          </a:solidFill>
          <a:latin typeface="+mn-lt"/>
          <a:ea typeface="+mn-ea"/>
          <a:cs typeface="+mn-cs"/>
        </a:defRPr>
      </a:lvl1pPr>
      <a:lvl2pPr marL="548639" algn="l" defTabSz="1097278" rtl="0" eaLnBrk="1" latinLnBrk="0" hangingPunct="1">
        <a:defRPr sz="2118" kern="1200">
          <a:solidFill>
            <a:schemeClr val="tx1"/>
          </a:solidFill>
          <a:latin typeface="+mn-lt"/>
          <a:ea typeface="+mn-ea"/>
          <a:cs typeface="+mn-cs"/>
        </a:defRPr>
      </a:lvl2pPr>
      <a:lvl3pPr marL="1097278" algn="l" defTabSz="1097278" rtl="0" eaLnBrk="1" latinLnBrk="0" hangingPunct="1">
        <a:defRPr sz="2118" kern="1200">
          <a:solidFill>
            <a:schemeClr val="tx1"/>
          </a:solidFill>
          <a:latin typeface="+mn-lt"/>
          <a:ea typeface="+mn-ea"/>
          <a:cs typeface="+mn-cs"/>
        </a:defRPr>
      </a:lvl3pPr>
      <a:lvl4pPr marL="1645917" algn="l" defTabSz="1097278" rtl="0" eaLnBrk="1" latinLnBrk="0" hangingPunct="1">
        <a:defRPr sz="2118" kern="1200">
          <a:solidFill>
            <a:schemeClr val="tx1"/>
          </a:solidFill>
          <a:latin typeface="+mn-lt"/>
          <a:ea typeface="+mn-ea"/>
          <a:cs typeface="+mn-cs"/>
        </a:defRPr>
      </a:lvl4pPr>
      <a:lvl5pPr marL="2194555" algn="l" defTabSz="1097278" rtl="0" eaLnBrk="1" latinLnBrk="0" hangingPunct="1">
        <a:defRPr sz="2118" kern="1200">
          <a:solidFill>
            <a:schemeClr val="tx1"/>
          </a:solidFill>
          <a:latin typeface="+mn-lt"/>
          <a:ea typeface="+mn-ea"/>
          <a:cs typeface="+mn-cs"/>
        </a:defRPr>
      </a:lvl5pPr>
      <a:lvl6pPr marL="2743195" algn="l" defTabSz="1097278" rtl="0" eaLnBrk="1" latinLnBrk="0" hangingPunct="1">
        <a:defRPr sz="2118" kern="1200">
          <a:solidFill>
            <a:schemeClr val="tx1"/>
          </a:solidFill>
          <a:latin typeface="+mn-lt"/>
          <a:ea typeface="+mn-ea"/>
          <a:cs typeface="+mn-cs"/>
        </a:defRPr>
      </a:lvl6pPr>
      <a:lvl7pPr marL="3291833" algn="l" defTabSz="1097278" rtl="0" eaLnBrk="1" latinLnBrk="0" hangingPunct="1">
        <a:defRPr sz="2118" kern="1200">
          <a:solidFill>
            <a:schemeClr val="tx1"/>
          </a:solidFill>
          <a:latin typeface="+mn-lt"/>
          <a:ea typeface="+mn-ea"/>
          <a:cs typeface="+mn-cs"/>
        </a:defRPr>
      </a:lvl7pPr>
      <a:lvl8pPr marL="3840472" algn="l" defTabSz="1097278" rtl="0" eaLnBrk="1" latinLnBrk="0" hangingPunct="1">
        <a:defRPr sz="2118" kern="1200">
          <a:solidFill>
            <a:schemeClr val="tx1"/>
          </a:solidFill>
          <a:latin typeface="+mn-lt"/>
          <a:ea typeface="+mn-ea"/>
          <a:cs typeface="+mn-cs"/>
        </a:defRPr>
      </a:lvl8pPr>
      <a:lvl9pPr marL="4389112" algn="l" defTabSz="1097278" rtl="0" eaLnBrk="1" latinLnBrk="0" hangingPunct="1">
        <a:defRPr sz="2118"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92" userDrawn="1">
          <p15:clr>
            <a:srgbClr val="F26B43"/>
          </p15:clr>
        </p15:guide>
        <p15:guide id="4" pos="9024" userDrawn="1">
          <p15:clr>
            <a:srgbClr val="F26B43"/>
          </p15:clr>
        </p15:guide>
        <p15:guide id="5" orient="horz" pos="216" userDrawn="1">
          <p15:clr>
            <a:srgbClr val="F26B43"/>
          </p15:clr>
        </p15:guide>
        <p15:guide id="6" orient="horz" pos="496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23850" y="347663"/>
            <a:ext cx="13985875" cy="853816"/>
          </a:xfrm>
          <a:prstGeom prst="rect">
            <a:avLst/>
          </a:prstGeom>
        </p:spPr>
        <p:txBody>
          <a:bodyPr vert="horz" wrap="square" lIns="182880" tIns="146304" rIns="182880" bIns="146304" rtlCol="0" anchor="t">
            <a:noAutofit/>
          </a:bodyPr>
          <a:lstStyle/>
          <a:p>
            <a:pPr lvl="0"/>
            <a:r>
              <a:rPr lang="en-US"/>
              <a:t>Click to edit Master title style</a:t>
            </a:r>
            <a:endParaRPr lang="en-US" dirty="0"/>
          </a:p>
        </p:txBody>
      </p:sp>
      <p:sp>
        <p:nvSpPr>
          <p:cNvPr id="1027" name="Text Placeholder 3"/>
          <p:cNvSpPr>
            <a:spLocks noGrp="1" noChangeArrowheads="1"/>
          </p:cNvSpPr>
          <p:nvPr>
            <p:ph type="body" idx="1"/>
          </p:nvPr>
        </p:nvSpPr>
        <p:spPr bwMode="auto">
          <a:xfrm>
            <a:off x="323850" y="1427163"/>
            <a:ext cx="13982700" cy="155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146304" rIns="182880" bIns="146304" numCol="1" anchor="t" anchorCtr="0" compatLnSpc="1">
            <a:prstTxWarp prst="textNoShape">
              <a:avLst/>
            </a:prstTxWarp>
            <a:spAutoFit/>
          </a:bodyPr>
          <a:lstStyle/>
          <a:p>
            <a:pPr lvl="0"/>
            <a:r>
              <a:rPr lang="en-US" altLang="en-US" dirty="0"/>
              <a:t>Edit Master text styles</a:t>
            </a:r>
          </a:p>
          <a:p>
            <a:pPr lvl="1"/>
            <a:r>
              <a:rPr lang="en-US" altLang="en-US" dirty="0"/>
              <a:t>Second level</a:t>
            </a:r>
          </a:p>
          <a:p>
            <a:pPr lvl="2"/>
            <a:r>
              <a:rPr lang="en-US" altLang="en-US" dirty="0"/>
              <a:t>Third level</a:t>
            </a:r>
          </a:p>
        </p:txBody>
      </p:sp>
    </p:spTree>
    <p:extLst>
      <p:ext uri="{BB962C8B-B14F-4D97-AF65-F5344CB8AC3E}">
        <p14:creationId xmlns:p14="http://schemas.microsoft.com/office/powerpoint/2010/main" val="324293052"/>
      </p:ext>
    </p:extLst>
  </p:cSld>
  <p:clrMap bg1="dk1" tx1="lt1" bg2="dk2" tx2="lt2" accent1="accent1" accent2="accent2" accent3="accent3" accent4="accent4" accent5="accent5" accent6="accent6" hlink="hlink" folHlink="folHlink"/>
  <p:sldLayoutIdLst>
    <p:sldLayoutId id="2147484506" r:id="rId1"/>
    <p:sldLayoutId id="2147484507" r:id="rId2"/>
    <p:sldLayoutId id="2147484508" r:id="rId3"/>
    <p:sldLayoutId id="2147484509" r:id="rId4"/>
    <p:sldLayoutId id="2147484510" r:id="rId5"/>
    <p:sldLayoutId id="2147484511" r:id="rId6"/>
    <p:sldLayoutId id="2147484512" r:id="rId7"/>
    <p:sldLayoutId id="2147484513" r:id="rId8"/>
    <p:sldLayoutId id="2147484514" r:id="rId9"/>
    <p:sldLayoutId id="2147484515" r:id="rId10"/>
    <p:sldLayoutId id="2147484516" r:id="rId11"/>
    <p:sldLayoutId id="2147484517" r:id="rId12"/>
    <p:sldLayoutId id="2147484518" r:id="rId13"/>
    <p:sldLayoutId id="2147484519" r:id="rId14"/>
    <p:sldLayoutId id="2147484520" r:id="rId15"/>
    <p:sldLayoutId id="2147484521" r:id="rId16"/>
    <p:sldLayoutId id="2147484522" r:id="rId17"/>
    <p:sldLayoutId id="2147484523" r:id="rId18"/>
    <p:sldLayoutId id="2147484524" r:id="rId19"/>
    <p:sldLayoutId id="2147484525" r:id="rId20"/>
    <p:sldLayoutId id="2147484526" r:id="rId21"/>
    <p:sldLayoutId id="2147484527" r:id="rId22"/>
    <p:sldLayoutId id="2147484528" r:id="rId23"/>
    <p:sldLayoutId id="2147484529" r:id="rId24"/>
    <p:sldLayoutId id="2147484530" r:id="rId25"/>
    <p:sldLayoutId id="2147484531" r:id="rId26"/>
  </p:sldLayoutIdLst>
  <p:transition>
    <p:fade/>
  </p:transition>
  <p:hf hdr="0" dt="0"/>
  <p:txStyles>
    <p:titleStyle>
      <a:lvl1pPr algn="l" defTabSz="1096963" rtl="0" eaLnBrk="1" fontAlgn="base" hangingPunct="1">
        <a:lnSpc>
          <a:spcPct val="90000"/>
        </a:lnSpc>
        <a:spcBef>
          <a:spcPct val="0"/>
        </a:spcBef>
        <a:spcAft>
          <a:spcPct val="0"/>
        </a:spcAft>
        <a:defRPr lang="en-US" sz="4800" kern="1200" spc="-120" dirty="0">
          <a:ln w="3175">
            <a:noFill/>
          </a:ln>
          <a:solidFill>
            <a:schemeClr val="tx2"/>
          </a:solidFill>
          <a:latin typeface="+mj-lt"/>
          <a:ea typeface="Amazon Ember Heavy" panose="020B0803020204020204" pitchFamily="34" charset="0"/>
          <a:cs typeface="Amazon Ember Heavy" panose="020B0803020204020204" pitchFamily="34" charset="0"/>
        </a:defRPr>
      </a:lvl1pPr>
      <a:lvl2pPr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2pPr>
      <a:lvl3pPr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3pPr>
      <a:lvl4pPr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4pPr>
      <a:lvl5pPr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5pPr>
      <a:lvl6pPr marL="457200"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6pPr>
      <a:lvl7pPr marL="914400"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7pPr>
      <a:lvl8pPr marL="1371600"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8pPr>
      <a:lvl9pPr marL="1828800" algn="l" defTabSz="1096963" rtl="0" eaLnBrk="1" fontAlgn="base" hangingPunct="1">
        <a:lnSpc>
          <a:spcPct val="90000"/>
        </a:lnSpc>
        <a:spcBef>
          <a:spcPct val="0"/>
        </a:spcBef>
        <a:spcAft>
          <a:spcPct val="0"/>
        </a:spcAft>
        <a:defRPr sz="4800">
          <a:solidFill>
            <a:schemeClr val="tx2"/>
          </a:solidFill>
          <a:latin typeface="Amazon Ember Light" panose="020B0403020204020204" pitchFamily="34" charset="0"/>
          <a:cs typeface="Amazon Ember Light" panose="020B0403020204020204" pitchFamily="34" charset="0"/>
        </a:defRPr>
      </a:lvl9pPr>
    </p:titleStyle>
    <p:bodyStyle>
      <a:lvl1pPr algn="l" defTabSz="1096963" rtl="0" eaLnBrk="1" fontAlgn="base" hangingPunct="1">
        <a:lnSpc>
          <a:spcPct val="90000"/>
        </a:lnSpc>
        <a:spcBef>
          <a:spcPct val="20000"/>
        </a:spcBef>
        <a:spcAft>
          <a:spcPct val="0"/>
        </a:spcAft>
        <a:buSzPct val="90000"/>
        <a:buFont typeface="Amazon Ember" panose="020B0603020204020204" pitchFamily="34" charset="0"/>
        <a:defRPr sz="32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1pPr>
      <a:lvl2pPr marL="403225" algn="l" defTabSz="1096963" rtl="0" eaLnBrk="1" fontAlgn="base" hangingPunct="1">
        <a:lnSpc>
          <a:spcPct val="90000"/>
        </a:lnSpc>
        <a:spcBef>
          <a:spcPts val="600"/>
        </a:spcBef>
        <a:spcAft>
          <a:spcPct val="0"/>
        </a:spcAft>
        <a:buSzPct val="90000"/>
        <a:buFont typeface="Amazon Ember" panose="020B0603020204020204" pitchFamily="34" charset="0"/>
        <a:defRPr sz="24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2pPr>
      <a:lvl3pPr marL="671513" algn="l" defTabSz="1096963" rtl="0" eaLnBrk="1" fontAlgn="base" hangingPunct="1">
        <a:lnSpc>
          <a:spcPct val="90000"/>
        </a:lnSpc>
        <a:spcBef>
          <a:spcPts val="600"/>
        </a:spcBef>
        <a:spcAft>
          <a:spcPct val="0"/>
        </a:spcAft>
        <a:buSzPct val="90000"/>
        <a:buFont typeface="Amazon Ember" panose="020B0603020204020204" pitchFamily="34" charset="0"/>
        <a:defRPr sz="24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3pPr>
      <a:lvl4pPr marL="939800" algn="l" defTabSz="1096963" rtl="0" eaLnBrk="1" fontAlgn="base" hangingPunct="1">
        <a:lnSpc>
          <a:spcPct val="90000"/>
        </a:lnSpc>
        <a:spcBef>
          <a:spcPts val="600"/>
        </a:spcBef>
        <a:spcAft>
          <a:spcPct val="0"/>
        </a:spcAft>
        <a:buSzPct val="90000"/>
        <a:buFont typeface="Amazon Ember" panose="020B0603020204020204" pitchFamily="34" charset="0"/>
        <a:defRPr sz="20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4pPr>
      <a:lvl5pPr marL="1209675" algn="l" defTabSz="1096963" rtl="0" eaLnBrk="1" fontAlgn="base" hangingPunct="1">
        <a:lnSpc>
          <a:spcPct val="90000"/>
        </a:lnSpc>
        <a:spcBef>
          <a:spcPts val="600"/>
        </a:spcBef>
        <a:spcAft>
          <a:spcPct val="0"/>
        </a:spcAft>
        <a:buSzPct val="90000"/>
        <a:buFont typeface="Amazon Ember" panose="020B0603020204020204" pitchFamily="34" charset="0"/>
        <a:defRPr sz="2000" kern="120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5pPr>
      <a:lvl6pPr marL="3017513" indent="-274320" algn="l" defTabSz="1097278" rtl="0" eaLnBrk="1" latinLnBrk="0" hangingPunct="1">
        <a:spcBef>
          <a:spcPct val="20000"/>
        </a:spcBef>
        <a:buFont typeface="Amazon Ember" panose="020B0603020204020204" pitchFamily="34" charset="0"/>
        <a:buChar char="•"/>
        <a:defRPr sz="2353" kern="1200">
          <a:solidFill>
            <a:schemeClr val="tx1"/>
          </a:solidFill>
          <a:latin typeface="+mn-lt"/>
          <a:ea typeface="+mn-ea"/>
          <a:cs typeface="+mn-cs"/>
        </a:defRPr>
      </a:lvl6pPr>
      <a:lvl7pPr marL="3566153" indent="-274320" algn="l" defTabSz="1097278" rtl="0" eaLnBrk="1" latinLnBrk="0" hangingPunct="1">
        <a:spcBef>
          <a:spcPct val="20000"/>
        </a:spcBef>
        <a:buFont typeface="Amazon Ember" panose="020B0603020204020204" pitchFamily="34" charset="0"/>
        <a:buChar char="•"/>
        <a:defRPr sz="2353" kern="1200">
          <a:solidFill>
            <a:schemeClr val="tx1"/>
          </a:solidFill>
          <a:latin typeface="+mn-lt"/>
          <a:ea typeface="+mn-ea"/>
          <a:cs typeface="+mn-cs"/>
        </a:defRPr>
      </a:lvl7pPr>
      <a:lvl8pPr marL="4114792" indent="-274320" algn="l" defTabSz="1097278" rtl="0" eaLnBrk="1" latinLnBrk="0" hangingPunct="1">
        <a:spcBef>
          <a:spcPct val="20000"/>
        </a:spcBef>
        <a:buFont typeface="Amazon Ember" panose="020B0603020204020204" pitchFamily="34" charset="0"/>
        <a:buChar char="•"/>
        <a:defRPr sz="2353" kern="1200">
          <a:solidFill>
            <a:schemeClr val="tx1"/>
          </a:solidFill>
          <a:latin typeface="+mn-lt"/>
          <a:ea typeface="+mn-ea"/>
          <a:cs typeface="+mn-cs"/>
        </a:defRPr>
      </a:lvl8pPr>
      <a:lvl9pPr marL="4663432" indent="-274320" algn="l" defTabSz="1097278" rtl="0" eaLnBrk="1" latinLnBrk="0" hangingPunct="1">
        <a:spcBef>
          <a:spcPct val="20000"/>
        </a:spcBef>
        <a:buFont typeface="Amazon Ember" panose="020B0603020204020204" pitchFamily="34" charset="0"/>
        <a:buChar char="•"/>
        <a:defRPr sz="2353" kern="1200">
          <a:solidFill>
            <a:schemeClr val="tx1"/>
          </a:solidFill>
          <a:latin typeface="+mn-lt"/>
          <a:ea typeface="+mn-ea"/>
          <a:cs typeface="+mn-cs"/>
        </a:defRPr>
      </a:lvl9pPr>
    </p:bodyStyle>
    <p:otherStyle>
      <a:defPPr>
        <a:defRPr lang="en-US"/>
      </a:defPPr>
      <a:lvl1pPr marL="0" algn="l" defTabSz="1097278" rtl="0" eaLnBrk="1" latinLnBrk="0" hangingPunct="1">
        <a:defRPr sz="2118" kern="1200">
          <a:solidFill>
            <a:schemeClr val="tx1"/>
          </a:solidFill>
          <a:latin typeface="+mn-lt"/>
          <a:ea typeface="+mn-ea"/>
          <a:cs typeface="+mn-cs"/>
        </a:defRPr>
      </a:lvl1pPr>
      <a:lvl2pPr marL="548639" algn="l" defTabSz="1097278" rtl="0" eaLnBrk="1" latinLnBrk="0" hangingPunct="1">
        <a:defRPr sz="2118" kern="1200">
          <a:solidFill>
            <a:schemeClr val="tx1"/>
          </a:solidFill>
          <a:latin typeface="+mn-lt"/>
          <a:ea typeface="+mn-ea"/>
          <a:cs typeface="+mn-cs"/>
        </a:defRPr>
      </a:lvl2pPr>
      <a:lvl3pPr marL="1097278" algn="l" defTabSz="1097278" rtl="0" eaLnBrk="1" latinLnBrk="0" hangingPunct="1">
        <a:defRPr sz="2118" kern="1200">
          <a:solidFill>
            <a:schemeClr val="tx1"/>
          </a:solidFill>
          <a:latin typeface="+mn-lt"/>
          <a:ea typeface="+mn-ea"/>
          <a:cs typeface="+mn-cs"/>
        </a:defRPr>
      </a:lvl3pPr>
      <a:lvl4pPr marL="1645917" algn="l" defTabSz="1097278" rtl="0" eaLnBrk="1" latinLnBrk="0" hangingPunct="1">
        <a:defRPr sz="2118" kern="1200">
          <a:solidFill>
            <a:schemeClr val="tx1"/>
          </a:solidFill>
          <a:latin typeface="+mn-lt"/>
          <a:ea typeface="+mn-ea"/>
          <a:cs typeface="+mn-cs"/>
        </a:defRPr>
      </a:lvl4pPr>
      <a:lvl5pPr marL="2194555" algn="l" defTabSz="1097278" rtl="0" eaLnBrk="1" latinLnBrk="0" hangingPunct="1">
        <a:defRPr sz="2118" kern="1200">
          <a:solidFill>
            <a:schemeClr val="tx1"/>
          </a:solidFill>
          <a:latin typeface="+mn-lt"/>
          <a:ea typeface="+mn-ea"/>
          <a:cs typeface="+mn-cs"/>
        </a:defRPr>
      </a:lvl5pPr>
      <a:lvl6pPr marL="2743195" algn="l" defTabSz="1097278" rtl="0" eaLnBrk="1" latinLnBrk="0" hangingPunct="1">
        <a:defRPr sz="2118" kern="1200">
          <a:solidFill>
            <a:schemeClr val="tx1"/>
          </a:solidFill>
          <a:latin typeface="+mn-lt"/>
          <a:ea typeface="+mn-ea"/>
          <a:cs typeface="+mn-cs"/>
        </a:defRPr>
      </a:lvl6pPr>
      <a:lvl7pPr marL="3291833" algn="l" defTabSz="1097278" rtl="0" eaLnBrk="1" latinLnBrk="0" hangingPunct="1">
        <a:defRPr sz="2118" kern="1200">
          <a:solidFill>
            <a:schemeClr val="tx1"/>
          </a:solidFill>
          <a:latin typeface="+mn-lt"/>
          <a:ea typeface="+mn-ea"/>
          <a:cs typeface="+mn-cs"/>
        </a:defRPr>
      </a:lvl7pPr>
      <a:lvl8pPr marL="3840472" algn="l" defTabSz="1097278" rtl="0" eaLnBrk="1" latinLnBrk="0" hangingPunct="1">
        <a:defRPr sz="2118" kern="1200">
          <a:solidFill>
            <a:schemeClr val="tx1"/>
          </a:solidFill>
          <a:latin typeface="+mn-lt"/>
          <a:ea typeface="+mn-ea"/>
          <a:cs typeface="+mn-cs"/>
        </a:defRPr>
      </a:lvl8pPr>
      <a:lvl9pPr marL="4389112" algn="l" defTabSz="1097278" rtl="0" eaLnBrk="1" latinLnBrk="0" hangingPunct="1">
        <a:defRPr sz="2118"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92">
          <p15:clr>
            <a:srgbClr val="F26B43"/>
          </p15:clr>
        </p15:guide>
        <p15:guide id="4" pos="9024">
          <p15:clr>
            <a:srgbClr val="F26B43"/>
          </p15:clr>
        </p15:guide>
        <p15:guide id="5" orient="horz" pos="216">
          <p15:clr>
            <a:srgbClr val="F26B43"/>
          </p15:clr>
        </p15:guide>
        <p15:guide id="6" orient="horz" pos="496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1520" y="457200"/>
            <a:ext cx="13167360" cy="1097280"/>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731520" y="1627303"/>
            <a:ext cx="13167360" cy="5565976"/>
          </a:xfrm>
          <a:prstGeom prst="rect">
            <a:avLst/>
          </a:prstGeom>
        </p:spPr>
        <p:txBody>
          <a:bodyPr vert="horz" lIns="0" tIns="0" rIns="0" bIns="0" rtlCol="0" anchor="t" anchorCtr="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9" name="TextBox 38">
            <a:extLst>
              <a:ext uri="{FF2B5EF4-FFF2-40B4-BE49-F238E27FC236}">
                <a16:creationId xmlns:a16="http://schemas.microsoft.com/office/drawing/2014/main" id="{449E44BD-DFA3-4832-855A-A19E0CD1166C}"/>
              </a:ext>
            </a:extLst>
          </p:cNvPr>
          <p:cNvSpPr txBox="1"/>
          <p:nvPr userDrawn="1"/>
        </p:nvSpPr>
        <p:spPr bwMode="black">
          <a:xfrm>
            <a:off x="12545568" y="7406641"/>
            <a:ext cx="1353312" cy="251749"/>
          </a:xfrm>
          <a:prstGeom prst="rect">
            <a:avLst/>
          </a:prstGeom>
          <a:noFill/>
        </p:spPr>
        <p:txBody>
          <a:bodyPr wrap="square" lIns="0" tIns="0" rIns="0" bIns="0" rtlCol="0" anchor="ctr" anchorCtr="0">
            <a:noAutofit/>
          </a:bodyPr>
          <a:lstStyle/>
          <a:p>
            <a:pPr algn="r"/>
            <a:fld id="{E1628AAE-5A61-43EB-BBD4-97DB23400D9C}" type="slidenum">
              <a:rPr lang="en-US" sz="1280" smtClean="0">
                <a:solidFill>
                  <a:schemeClr val="tx1">
                    <a:lumMod val="25000"/>
                    <a:lumOff val="75000"/>
                  </a:schemeClr>
                </a:solidFill>
              </a:rPr>
              <a:t>‹#›</a:t>
            </a:fld>
            <a:endParaRPr lang="en-US" sz="1280" dirty="0">
              <a:solidFill>
                <a:schemeClr val="tx1">
                  <a:lumMod val="25000"/>
                  <a:lumOff val="75000"/>
                </a:schemeClr>
              </a:solidFill>
            </a:endParaRPr>
          </a:p>
        </p:txBody>
      </p:sp>
      <p:sp>
        <p:nvSpPr>
          <p:cNvPr id="40" name="TextBox 39">
            <a:extLst>
              <a:ext uri="{FF2B5EF4-FFF2-40B4-BE49-F238E27FC236}">
                <a16:creationId xmlns:a16="http://schemas.microsoft.com/office/drawing/2014/main" id="{7C80C1B4-5240-4CD4-B73C-0BF5A7FB6010}"/>
              </a:ext>
            </a:extLst>
          </p:cNvPr>
          <p:cNvSpPr txBox="1"/>
          <p:nvPr userDrawn="1"/>
        </p:nvSpPr>
        <p:spPr bwMode="black">
          <a:xfrm>
            <a:off x="7423939" y="7406641"/>
            <a:ext cx="5831070" cy="251749"/>
          </a:xfrm>
          <a:prstGeom prst="rect">
            <a:avLst/>
          </a:prstGeom>
          <a:noFill/>
        </p:spPr>
        <p:txBody>
          <a:bodyPr wrap="square" lIns="0" tIns="0" rIns="0" bIns="0" rtlCol="0" anchor="ctr" anchorCtr="0">
            <a:noAutofit/>
          </a:bodyPr>
          <a:lstStyle/>
          <a:p>
            <a:pPr algn="r"/>
            <a:r>
              <a:rPr lang="en-US" sz="1280" dirty="0">
                <a:solidFill>
                  <a:schemeClr val="tx1">
                    <a:lumMod val="25000"/>
                    <a:lumOff val="75000"/>
                  </a:schemeClr>
                </a:solidFill>
              </a:rPr>
              <a:t>© 2021 Amazon Web Services, Inc. or its affiliates. All rights reserved   </a:t>
            </a:r>
            <a:r>
              <a:rPr lang="en-US" sz="1280" b="1" dirty="0">
                <a:solidFill>
                  <a:schemeClr val="accent1"/>
                </a:solidFill>
              </a:rPr>
              <a:t>|</a:t>
            </a:r>
          </a:p>
        </p:txBody>
      </p:sp>
      <p:pic>
        <p:nvPicPr>
          <p:cNvPr id="8" name="Picture 7"/>
          <p:cNvPicPr>
            <a:picLocks noChangeAspect="1"/>
          </p:cNvPicPr>
          <p:nvPr userDrawn="1"/>
        </p:nvPicPr>
        <p:blipFill>
          <a:blip r:embed="rId65">
            <a:extLst>
              <a:ext uri="{28A0092B-C50C-407E-A947-70E740481C1C}">
                <a14:useLocalDpi xmlns:a14="http://schemas.microsoft.com/office/drawing/2010/main" val="0"/>
              </a:ext>
            </a:extLst>
          </a:blip>
          <a:stretch>
            <a:fillRect/>
          </a:stretch>
        </p:blipFill>
        <p:spPr>
          <a:xfrm>
            <a:off x="731521" y="7658389"/>
            <a:ext cx="1182162" cy="331920"/>
          </a:xfrm>
          <a:prstGeom prst="rect">
            <a:avLst/>
          </a:prstGeom>
        </p:spPr>
      </p:pic>
    </p:spTree>
    <p:extLst>
      <p:ext uri="{BB962C8B-B14F-4D97-AF65-F5344CB8AC3E}">
        <p14:creationId xmlns:p14="http://schemas.microsoft.com/office/powerpoint/2010/main" val="3342004779"/>
      </p:ext>
    </p:extLst>
  </p:cSld>
  <p:clrMap bg1="dk1" tx1="lt1" bg2="dk2" tx2="lt2" accent1="accent1" accent2="accent2" accent3="accent3" accent4="accent4" accent5="accent5" accent6="accent6" hlink="hlink" folHlink="folHlink"/>
  <p:sldLayoutIdLst>
    <p:sldLayoutId id="2147484534" r:id="rId1"/>
    <p:sldLayoutId id="2147484535" r:id="rId2"/>
    <p:sldLayoutId id="2147484536" r:id="rId3"/>
    <p:sldLayoutId id="2147484537" r:id="rId4"/>
    <p:sldLayoutId id="2147484538" r:id="rId5"/>
    <p:sldLayoutId id="2147484539" r:id="rId6"/>
    <p:sldLayoutId id="2147484540" r:id="rId7"/>
    <p:sldLayoutId id="2147484541" r:id="rId8"/>
    <p:sldLayoutId id="2147484542" r:id="rId9"/>
    <p:sldLayoutId id="2147484543" r:id="rId10"/>
    <p:sldLayoutId id="2147484544" r:id="rId11"/>
    <p:sldLayoutId id="2147484545" r:id="rId12"/>
    <p:sldLayoutId id="2147484546" r:id="rId13"/>
    <p:sldLayoutId id="2147484547" r:id="rId14"/>
    <p:sldLayoutId id="2147484548" r:id="rId15"/>
    <p:sldLayoutId id="2147484549" r:id="rId16"/>
    <p:sldLayoutId id="2147484550" r:id="rId17"/>
    <p:sldLayoutId id="2147484551" r:id="rId18"/>
    <p:sldLayoutId id="2147484552" r:id="rId19"/>
    <p:sldLayoutId id="2147484553" r:id="rId20"/>
    <p:sldLayoutId id="2147484554" r:id="rId21"/>
    <p:sldLayoutId id="2147484555" r:id="rId22"/>
    <p:sldLayoutId id="2147484556" r:id="rId23"/>
    <p:sldLayoutId id="2147484557" r:id="rId24"/>
    <p:sldLayoutId id="2147484558" r:id="rId25"/>
    <p:sldLayoutId id="2147484559" r:id="rId26"/>
    <p:sldLayoutId id="2147484560" r:id="rId27"/>
    <p:sldLayoutId id="2147484561" r:id="rId28"/>
    <p:sldLayoutId id="2147484562" r:id="rId29"/>
    <p:sldLayoutId id="2147484563" r:id="rId30"/>
    <p:sldLayoutId id="2147484564" r:id="rId31"/>
    <p:sldLayoutId id="2147484565" r:id="rId32"/>
    <p:sldLayoutId id="2147484566" r:id="rId33"/>
    <p:sldLayoutId id="2147484567" r:id="rId34"/>
    <p:sldLayoutId id="2147484568" r:id="rId35"/>
    <p:sldLayoutId id="2147484569" r:id="rId36"/>
    <p:sldLayoutId id="2147484570" r:id="rId37"/>
    <p:sldLayoutId id="2147484571" r:id="rId38"/>
    <p:sldLayoutId id="2147484572" r:id="rId39"/>
    <p:sldLayoutId id="2147484573" r:id="rId40"/>
    <p:sldLayoutId id="2147484574" r:id="rId41"/>
    <p:sldLayoutId id="2147484575" r:id="rId42"/>
    <p:sldLayoutId id="2147484576" r:id="rId43"/>
    <p:sldLayoutId id="2147484577" r:id="rId44"/>
    <p:sldLayoutId id="2147484578" r:id="rId45"/>
    <p:sldLayoutId id="2147484579" r:id="rId46"/>
    <p:sldLayoutId id="2147484580" r:id="rId47"/>
    <p:sldLayoutId id="2147484581" r:id="rId48"/>
    <p:sldLayoutId id="2147484582" r:id="rId49"/>
    <p:sldLayoutId id="2147484583" r:id="rId50"/>
    <p:sldLayoutId id="2147484584" r:id="rId51"/>
    <p:sldLayoutId id="2147484585" r:id="rId52"/>
    <p:sldLayoutId id="2147484586" r:id="rId53"/>
    <p:sldLayoutId id="2147484587" r:id="rId54"/>
    <p:sldLayoutId id="2147484588" r:id="rId55"/>
    <p:sldLayoutId id="2147484589" r:id="rId56"/>
    <p:sldLayoutId id="2147484590" r:id="rId57"/>
    <p:sldLayoutId id="2147484591" r:id="rId58"/>
    <p:sldLayoutId id="2147484592" r:id="rId59"/>
    <p:sldLayoutId id="2147484593" r:id="rId60"/>
    <p:sldLayoutId id="2147484594" r:id="rId61"/>
    <p:sldLayoutId id="2147484595" r:id="rId62"/>
    <p:sldLayoutId id="2147484596" r:id="rId6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731520" rtl="0" eaLnBrk="1" latinLnBrk="0" hangingPunct="1">
        <a:lnSpc>
          <a:spcPct val="90000"/>
        </a:lnSpc>
        <a:spcBef>
          <a:spcPct val="0"/>
        </a:spcBef>
        <a:buNone/>
        <a:defRPr sz="3840" b="0" i="0" kern="1200">
          <a:solidFill>
            <a:schemeClr val="tx1"/>
          </a:solidFill>
          <a:latin typeface="+mj-lt"/>
          <a:ea typeface="+mj-ea"/>
          <a:cs typeface="Amazon Ember Regular" charset="0"/>
        </a:defRPr>
      </a:lvl1pPr>
    </p:titleStyle>
    <p:bodyStyle>
      <a:lvl1pPr marL="0" indent="0" algn="l" defTabSz="731520" rtl="0" eaLnBrk="1" latinLnBrk="0" hangingPunct="1">
        <a:lnSpc>
          <a:spcPct val="90000"/>
        </a:lnSpc>
        <a:spcBef>
          <a:spcPct val="20000"/>
        </a:spcBef>
        <a:buFontTx/>
        <a:buNone/>
        <a:defRPr sz="2880" b="0" i="0" kern="1200">
          <a:solidFill>
            <a:schemeClr val="tx1"/>
          </a:solidFill>
          <a:latin typeface="+mn-lt"/>
          <a:ea typeface="+mn-ea"/>
          <a:cs typeface="Amazon Ember Regular" charset="0"/>
        </a:defRPr>
      </a:lvl1pPr>
      <a:lvl2pPr marL="1188720" indent="-457200" algn="l" defTabSz="731520" rtl="0" eaLnBrk="1" latinLnBrk="0" hangingPunct="1">
        <a:lnSpc>
          <a:spcPct val="90000"/>
        </a:lnSpc>
        <a:spcBef>
          <a:spcPct val="20000"/>
        </a:spcBef>
        <a:buFont typeface="Arial"/>
        <a:buChar char="•"/>
        <a:defRPr sz="2560" b="0" i="0" kern="1200">
          <a:solidFill>
            <a:schemeClr val="tx1"/>
          </a:solidFill>
          <a:latin typeface="+mn-lt"/>
          <a:ea typeface="+mn-ea"/>
          <a:cs typeface="Amazon Ember Regular" charset="0"/>
        </a:defRPr>
      </a:lvl2pPr>
      <a:lvl3pPr marL="1828800" indent="-365760" algn="l" defTabSz="731520" rtl="0" eaLnBrk="1" latinLnBrk="0" hangingPunct="1">
        <a:lnSpc>
          <a:spcPct val="90000"/>
        </a:lnSpc>
        <a:spcBef>
          <a:spcPct val="20000"/>
        </a:spcBef>
        <a:buFont typeface="Arial"/>
        <a:buChar char="•"/>
        <a:defRPr sz="2240" b="0" i="0" kern="1200">
          <a:solidFill>
            <a:schemeClr val="tx1"/>
          </a:solidFill>
          <a:latin typeface="+mn-lt"/>
          <a:ea typeface="+mn-ea"/>
          <a:cs typeface="Amazon Ember Regular" charset="0"/>
        </a:defRPr>
      </a:lvl3pPr>
      <a:lvl4pPr marL="2560320" indent="-365760" algn="l" defTabSz="731520" rtl="0" eaLnBrk="1" latinLnBrk="0" hangingPunct="1">
        <a:lnSpc>
          <a:spcPct val="90000"/>
        </a:lnSpc>
        <a:spcBef>
          <a:spcPct val="20000"/>
        </a:spcBef>
        <a:buFont typeface="Arial"/>
        <a:buChar char="–"/>
        <a:defRPr sz="1920" b="0" i="0" kern="1200">
          <a:solidFill>
            <a:schemeClr val="tx1"/>
          </a:solidFill>
          <a:latin typeface="+mn-lt"/>
          <a:ea typeface="+mn-ea"/>
          <a:cs typeface="Amazon Ember Regular" charset="0"/>
        </a:defRPr>
      </a:lvl4pPr>
      <a:lvl5pPr marL="3291840" indent="-365760" algn="l" defTabSz="731520" rtl="0" eaLnBrk="1" latinLnBrk="0" hangingPunct="1">
        <a:lnSpc>
          <a:spcPct val="90000"/>
        </a:lnSpc>
        <a:spcBef>
          <a:spcPct val="20000"/>
        </a:spcBef>
        <a:buFont typeface="Arial"/>
        <a:buChar char="»"/>
        <a:defRPr sz="1920" b="0" i="0" kern="1200">
          <a:solidFill>
            <a:schemeClr val="tx1"/>
          </a:solidFill>
          <a:latin typeface="+mn-lt"/>
          <a:ea typeface="+mn-ea"/>
          <a:cs typeface="Amazon Ember Regular" charset="0"/>
        </a:defRPr>
      </a:lvl5pPr>
      <a:lvl6pPr marL="4023360" indent="-365760" algn="l" defTabSz="731520" rtl="0" eaLnBrk="1" latinLnBrk="0" hangingPunct="1">
        <a:spcBef>
          <a:spcPct val="20000"/>
        </a:spcBef>
        <a:buFont typeface="Arial"/>
        <a:buChar char="•"/>
        <a:defRPr sz="3200" kern="1200">
          <a:solidFill>
            <a:schemeClr val="tx1"/>
          </a:solidFill>
          <a:latin typeface="+mn-lt"/>
          <a:ea typeface="+mn-ea"/>
          <a:cs typeface="+mn-cs"/>
        </a:defRPr>
      </a:lvl6pPr>
      <a:lvl7pPr marL="4754880" indent="-365760" algn="l" defTabSz="731520" rtl="0" eaLnBrk="1" latinLnBrk="0" hangingPunct="1">
        <a:spcBef>
          <a:spcPct val="20000"/>
        </a:spcBef>
        <a:buFont typeface="Arial"/>
        <a:buChar char="•"/>
        <a:defRPr sz="3200" kern="1200">
          <a:solidFill>
            <a:schemeClr val="tx1"/>
          </a:solidFill>
          <a:latin typeface="+mn-lt"/>
          <a:ea typeface="+mn-ea"/>
          <a:cs typeface="+mn-cs"/>
        </a:defRPr>
      </a:lvl7pPr>
      <a:lvl8pPr marL="5486400" indent="-365760" algn="l" defTabSz="731520" rtl="0" eaLnBrk="1" latinLnBrk="0" hangingPunct="1">
        <a:spcBef>
          <a:spcPct val="20000"/>
        </a:spcBef>
        <a:buFont typeface="Arial"/>
        <a:buChar char="•"/>
        <a:defRPr sz="3200" kern="1200">
          <a:solidFill>
            <a:schemeClr val="tx1"/>
          </a:solidFill>
          <a:latin typeface="+mn-lt"/>
          <a:ea typeface="+mn-ea"/>
          <a:cs typeface="+mn-cs"/>
        </a:defRPr>
      </a:lvl8pPr>
      <a:lvl9pPr marL="6217920" indent="-365760" algn="l" defTabSz="731520" rtl="0" eaLnBrk="1" latinLnBrk="0" hangingPunct="1">
        <a:spcBef>
          <a:spcPct val="20000"/>
        </a:spcBef>
        <a:buFont typeface="Arial"/>
        <a:buChar char="•"/>
        <a:defRPr sz="3200" kern="1200">
          <a:solidFill>
            <a:schemeClr val="tx1"/>
          </a:solidFill>
          <a:latin typeface="+mn-lt"/>
          <a:ea typeface="+mn-ea"/>
          <a:cs typeface="+mn-cs"/>
        </a:defRPr>
      </a:lvl9pPr>
    </p:bodyStyle>
    <p:otherStyle>
      <a:defPPr>
        <a:defRPr lang="en-US"/>
      </a:defPPr>
      <a:lvl1pPr marL="0" algn="l" defTabSz="731520" rtl="0" eaLnBrk="1" latinLnBrk="0" hangingPunct="1">
        <a:defRPr sz="2880" kern="1200">
          <a:solidFill>
            <a:schemeClr val="tx1"/>
          </a:solidFill>
          <a:latin typeface="+mn-lt"/>
          <a:ea typeface="+mn-ea"/>
          <a:cs typeface="+mn-cs"/>
        </a:defRPr>
      </a:lvl1pPr>
      <a:lvl2pPr marL="731520" algn="l" defTabSz="731520" rtl="0" eaLnBrk="1" latinLnBrk="0" hangingPunct="1">
        <a:defRPr sz="2880" kern="1200">
          <a:solidFill>
            <a:schemeClr val="tx1"/>
          </a:solidFill>
          <a:latin typeface="+mn-lt"/>
          <a:ea typeface="+mn-ea"/>
          <a:cs typeface="+mn-cs"/>
        </a:defRPr>
      </a:lvl2pPr>
      <a:lvl3pPr marL="1463040" algn="l" defTabSz="731520" rtl="0" eaLnBrk="1" latinLnBrk="0" hangingPunct="1">
        <a:defRPr sz="2880" kern="1200">
          <a:solidFill>
            <a:schemeClr val="tx1"/>
          </a:solidFill>
          <a:latin typeface="+mn-lt"/>
          <a:ea typeface="+mn-ea"/>
          <a:cs typeface="+mn-cs"/>
        </a:defRPr>
      </a:lvl3pPr>
      <a:lvl4pPr marL="2194560" algn="l" defTabSz="731520" rtl="0" eaLnBrk="1" latinLnBrk="0" hangingPunct="1">
        <a:defRPr sz="2880" kern="1200">
          <a:solidFill>
            <a:schemeClr val="tx1"/>
          </a:solidFill>
          <a:latin typeface="+mn-lt"/>
          <a:ea typeface="+mn-ea"/>
          <a:cs typeface="+mn-cs"/>
        </a:defRPr>
      </a:lvl4pPr>
      <a:lvl5pPr marL="2926080" algn="l" defTabSz="731520" rtl="0" eaLnBrk="1" latinLnBrk="0" hangingPunct="1">
        <a:defRPr sz="2880" kern="1200">
          <a:solidFill>
            <a:schemeClr val="tx1"/>
          </a:solidFill>
          <a:latin typeface="+mn-lt"/>
          <a:ea typeface="+mn-ea"/>
          <a:cs typeface="+mn-cs"/>
        </a:defRPr>
      </a:lvl5pPr>
      <a:lvl6pPr marL="3657600" algn="l" defTabSz="731520" rtl="0" eaLnBrk="1" latinLnBrk="0" hangingPunct="1">
        <a:defRPr sz="2880" kern="1200">
          <a:solidFill>
            <a:schemeClr val="tx1"/>
          </a:solidFill>
          <a:latin typeface="+mn-lt"/>
          <a:ea typeface="+mn-ea"/>
          <a:cs typeface="+mn-cs"/>
        </a:defRPr>
      </a:lvl6pPr>
      <a:lvl7pPr marL="4389120" algn="l" defTabSz="731520" rtl="0" eaLnBrk="1" latinLnBrk="0" hangingPunct="1">
        <a:defRPr sz="2880" kern="1200">
          <a:solidFill>
            <a:schemeClr val="tx1"/>
          </a:solidFill>
          <a:latin typeface="+mn-lt"/>
          <a:ea typeface="+mn-ea"/>
          <a:cs typeface="+mn-cs"/>
        </a:defRPr>
      </a:lvl7pPr>
      <a:lvl8pPr marL="5120640" algn="l" defTabSz="731520" rtl="0" eaLnBrk="1" latinLnBrk="0" hangingPunct="1">
        <a:defRPr sz="2880" kern="1200">
          <a:solidFill>
            <a:schemeClr val="tx1"/>
          </a:solidFill>
          <a:latin typeface="+mn-lt"/>
          <a:ea typeface="+mn-ea"/>
          <a:cs typeface="+mn-cs"/>
        </a:defRPr>
      </a:lvl8pPr>
      <a:lvl9pPr marL="5852160" algn="l" defTabSz="731520" rtl="0" eaLnBrk="1" latinLnBrk="0" hangingPunct="1">
        <a:defRPr sz="288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8">
          <p15:clr>
            <a:srgbClr val="F26B43"/>
          </p15:clr>
        </p15:guide>
        <p15:guide id="2" orient="horz" pos="2916">
          <p15:clr>
            <a:srgbClr val="F26B43"/>
          </p15:clr>
        </p15:guide>
        <p15:guide id="3" pos="5472">
          <p15:clr>
            <a:srgbClr val="F26B43"/>
          </p15:clr>
        </p15:guide>
        <p15:guide id="4" orient="horz" pos="180">
          <p15:clr>
            <a:srgbClr val="F26B43"/>
          </p15:clr>
        </p15:guide>
        <p15:guide id="5" orient="horz" pos="2832">
          <p15:clr>
            <a:srgbClr val="F26B43"/>
          </p15:clr>
        </p15:guide>
        <p15:guide id="6" orient="horz" pos="3060">
          <p15:clr>
            <a:srgbClr val="F26B43"/>
          </p15:clr>
        </p15:guide>
        <p15:guide id="7" orient="horz" pos="612">
          <p15:clr>
            <a:srgbClr val="F26B43"/>
          </p15:clr>
        </p15:guide>
        <p15:guide id="8" orient="horz" pos="63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5.xml"/><Relationship Id="rId1" Type="http://schemas.openxmlformats.org/officeDocument/2006/relationships/slideLayout" Target="../slideLayouts/slideLayout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hyperlink" Target="https://medium.com/@kapildwivedi" TargetMode="Externa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3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3088" y="3311207"/>
            <a:ext cx="12209571" cy="1850571"/>
          </a:xfrm>
        </p:spPr>
        <p:txBody>
          <a:bodyPr/>
          <a:lstStyle/>
          <a:p>
            <a:r>
              <a:rPr lang="en-US" dirty="0"/>
              <a:t>AWS Introduction and Amazon Data Analytics Pipeline </a:t>
            </a:r>
            <a:endParaRPr lang="en-US" sz="3200" dirty="0"/>
          </a:p>
        </p:txBody>
      </p:sp>
      <p:sp>
        <p:nvSpPr>
          <p:cNvPr id="5" name="Text Placeholder 4"/>
          <p:cNvSpPr>
            <a:spLocks noGrp="1"/>
          </p:cNvSpPr>
          <p:nvPr>
            <p:ph type="body" sz="quarter" idx="14"/>
          </p:nvPr>
        </p:nvSpPr>
        <p:spPr/>
        <p:txBody>
          <a:bodyPr/>
          <a:lstStyle/>
          <a:p>
            <a:r>
              <a:rPr lang="en-US" dirty="0"/>
              <a:t>Kapil Dwivedi </a:t>
            </a:r>
          </a:p>
        </p:txBody>
      </p:sp>
      <p:sp>
        <p:nvSpPr>
          <p:cNvPr id="2" name="Text Placeholder 1">
            <a:extLst>
              <a:ext uri="{FF2B5EF4-FFF2-40B4-BE49-F238E27FC236}">
                <a16:creationId xmlns:a16="http://schemas.microsoft.com/office/drawing/2014/main" id="{F7FF3333-49E2-FE48-BF7F-D72A09931E9B}"/>
              </a:ext>
            </a:extLst>
          </p:cNvPr>
          <p:cNvSpPr>
            <a:spLocks noGrp="1"/>
          </p:cNvSpPr>
          <p:nvPr>
            <p:ph type="body" sz="quarter" idx="16"/>
          </p:nvPr>
        </p:nvSpPr>
        <p:spPr>
          <a:xfrm>
            <a:off x="326836" y="5912664"/>
            <a:ext cx="10458448" cy="973002"/>
          </a:xfrm>
        </p:spPr>
        <p:txBody>
          <a:bodyPr/>
          <a:lstStyle/>
          <a:p>
            <a:r>
              <a:rPr lang="en-US" dirty="0"/>
              <a:t>Sr Technical Account Manager </a:t>
            </a:r>
          </a:p>
        </p:txBody>
      </p:sp>
    </p:spTree>
    <p:extLst>
      <p:ext uri="{BB962C8B-B14F-4D97-AF65-F5344CB8AC3E}">
        <p14:creationId xmlns:p14="http://schemas.microsoft.com/office/powerpoint/2010/main" val="343349317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5F3D7-A73F-4A11-84A5-A61A798099E3}"/>
              </a:ext>
            </a:extLst>
          </p:cNvPr>
          <p:cNvSpPr>
            <a:spLocks noGrp="1"/>
          </p:cNvSpPr>
          <p:nvPr>
            <p:ph type="title"/>
          </p:nvPr>
        </p:nvSpPr>
        <p:spPr/>
        <p:txBody>
          <a:bodyPr/>
          <a:lstStyle/>
          <a:p>
            <a:r>
              <a:rPr lang="en-US" dirty="0"/>
              <a:t>Kinesis over view </a:t>
            </a:r>
          </a:p>
        </p:txBody>
      </p:sp>
      <p:sp>
        <p:nvSpPr>
          <p:cNvPr id="5" name="Rectangle 4">
            <a:extLst>
              <a:ext uri="{FF2B5EF4-FFF2-40B4-BE49-F238E27FC236}">
                <a16:creationId xmlns:a16="http://schemas.microsoft.com/office/drawing/2014/main" id="{EF94315E-3EA4-4C29-8AF7-6C95D418394A}"/>
              </a:ext>
            </a:extLst>
          </p:cNvPr>
          <p:cNvSpPr/>
          <p:nvPr/>
        </p:nvSpPr>
        <p:spPr>
          <a:xfrm>
            <a:off x="323723" y="1445240"/>
            <a:ext cx="10688834" cy="6370975"/>
          </a:xfrm>
          <a:prstGeom prst="rect">
            <a:avLst/>
          </a:prstGeom>
        </p:spPr>
        <p:txBody>
          <a:bodyPr wrap="square">
            <a:spAutoFit/>
          </a:bodyPr>
          <a:lstStyle/>
          <a:p>
            <a:pPr marL="342900" indent="-342900">
              <a:buFont typeface="Arial" panose="020B0604020202020204" pitchFamily="34" charset="0"/>
              <a:buChar char="•"/>
            </a:pPr>
            <a:r>
              <a:rPr lang="en-US" sz="2400" dirty="0"/>
              <a:t>Kinesis is a managed alternative to Apache Kafka </a:t>
            </a:r>
          </a:p>
          <a:p>
            <a:pPr marL="342900" indent="-342900">
              <a:buFont typeface="Arial" panose="020B0604020202020204" pitchFamily="34" charset="0"/>
              <a:buChar char="•"/>
            </a:pPr>
            <a:r>
              <a:rPr lang="en-US" sz="2400" dirty="0"/>
              <a:t>Great for application logs, metrics, IoT, clickstreams</a:t>
            </a:r>
          </a:p>
          <a:p>
            <a:pPr marL="342900" indent="-342900">
              <a:buFont typeface="Arial" panose="020B0604020202020204" pitchFamily="34" charset="0"/>
              <a:buChar char="•"/>
            </a:pPr>
            <a:r>
              <a:rPr lang="en-US" sz="2400" dirty="0"/>
              <a:t>Data is automatically replicated synchronously to 3 AZ</a:t>
            </a:r>
          </a:p>
          <a:p>
            <a:pPr marL="342900" indent="-342900">
              <a:buFont typeface="Arial" panose="020B0604020202020204" pitchFamily="34" charset="0"/>
              <a:buChar char="•"/>
            </a:pPr>
            <a:r>
              <a:rPr lang="en-US" sz="2400" dirty="0">
                <a:solidFill>
                  <a:srgbClr val="FFC000"/>
                </a:solidFill>
              </a:rPr>
              <a:t>Data retention </a:t>
            </a:r>
            <a:r>
              <a:rPr lang="en-US" sz="2400" dirty="0"/>
              <a:t>is 24 hours by default, can go up to 7 days</a:t>
            </a:r>
          </a:p>
          <a:p>
            <a:pPr marL="342900" indent="-342900">
              <a:buFont typeface="Arial" panose="020B0604020202020204" pitchFamily="34" charset="0"/>
              <a:buChar char="•"/>
            </a:pPr>
            <a:r>
              <a:rPr lang="en-US" sz="2400" dirty="0"/>
              <a:t>Ability to reprocess / replay data</a:t>
            </a:r>
          </a:p>
          <a:p>
            <a:pPr marL="342900" indent="-342900">
              <a:buFont typeface="Arial" panose="020B0604020202020204" pitchFamily="34" charset="0"/>
              <a:buChar char="•"/>
            </a:pPr>
            <a:r>
              <a:rPr lang="en-US" sz="2400" dirty="0"/>
              <a:t>Multiple applications can consume the same stream</a:t>
            </a:r>
          </a:p>
          <a:p>
            <a:pPr marL="342900" indent="-342900">
              <a:buFont typeface="Arial" panose="020B0604020202020204" pitchFamily="34" charset="0"/>
              <a:buChar char="•"/>
            </a:pPr>
            <a:r>
              <a:rPr lang="en-US" sz="2400" dirty="0"/>
              <a:t>Once data is inserted in Kinesis, it can’t be deleted (immutability)</a:t>
            </a:r>
          </a:p>
          <a:p>
            <a:pPr marL="342900" indent="-342900">
              <a:buFont typeface="Arial" panose="020B0604020202020204" pitchFamily="34" charset="0"/>
              <a:buChar char="•"/>
            </a:pPr>
            <a:r>
              <a:rPr lang="en-US" sz="2400" dirty="0">
                <a:solidFill>
                  <a:srgbClr val="FFC000"/>
                </a:solidFill>
              </a:rPr>
              <a:t>Kinesis Streams Records</a:t>
            </a:r>
          </a:p>
          <a:p>
            <a:pPr marL="890588" lvl="1" indent="-342900">
              <a:buFont typeface="Arial" panose="020B0604020202020204" pitchFamily="34" charset="0"/>
              <a:buChar char="•"/>
            </a:pPr>
            <a:r>
              <a:rPr lang="en-US" sz="2400" dirty="0"/>
              <a:t>Data Blob – 1MB</a:t>
            </a:r>
          </a:p>
          <a:p>
            <a:pPr marL="890588" lvl="1" indent="-342900">
              <a:buFont typeface="Arial" panose="020B0604020202020204" pitchFamily="34" charset="0"/>
              <a:buChar char="•"/>
            </a:pPr>
            <a:r>
              <a:rPr lang="en-US" sz="2400" dirty="0"/>
              <a:t>Record Key -  Same key = Same shard</a:t>
            </a:r>
          </a:p>
          <a:p>
            <a:pPr marL="890588" lvl="1" indent="-342900">
              <a:buFont typeface="Arial" panose="020B0604020202020204" pitchFamily="34" charset="0"/>
              <a:buChar char="•"/>
            </a:pPr>
            <a:r>
              <a:rPr lang="en-US" sz="2400" dirty="0"/>
              <a:t>Sequence number -  Unique identifier for each records put in shards</a:t>
            </a:r>
          </a:p>
          <a:p>
            <a:pPr marL="342900" indent="-342900">
              <a:buFont typeface="Arial" panose="020B0604020202020204" pitchFamily="34" charset="0"/>
              <a:buChar char="•"/>
            </a:pPr>
            <a:r>
              <a:rPr lang="en-US" sz="2400" dirty="0">
                <a:solidFill>
                  <a:srgbClr val="FFC000"/>
                </a:solidFill>
              </a:rPr>
              <a:t>Kinesis Data Streams Limits</a:t>
            </a:r>
          </a:p>
          <a:p>
            <a:pPr marL="890588" lvl="1" indent="-342900">
              <a:buFont typeface="Arial" panose="020B0604020202020204" pitchFamily="34" charset="0"/>
              <a:buChar char="•"/>
            </a:pPr>
            <a:r>
              <a:rPr lang="en-US" sz="2400" dirty="0"/>
              <a:t>1MB/s or 1000 messages/s at write PER SHARD</a:t>
            </a:r>
          </a:p>
          <a:p>
            <a:pPr marL="890588" lvl="1" indent="-342900">
              <a:buFont typeface="Arial" panose="020B0604020202020204" pitchFamily="34" charset="0"/>
              <a:buChar char="•"/>
            </a:pPr>
            <a:r>
              <a:rPr lang="en-US" sz="2400" dirty="0"/>
              <a:t>2MB/s at read PER SHARD across all consumers	</a:t>
            </a:r>
          </a:p>
          <a:p>
            <a:pPr marL="342900" indent="-342900">
              <a:buFont typeface="Arial" panose="020B0604020202020204" pitchFamily="34" charset="0"/>
              <a:buChar char="•"/>
            </a:pPr>
            <a:r>
              <a:rPr lang="en-US" sz="2400" dirty="0">
                <a:solidFill>
                  <a:srgbClr val="FFC000"/>
                </a:solidFill>
              </a:rPr>
              <a:t>Producers - </a:t>
            </a:r>
            <a:r>
              <a:rPr lang="en-US" sz="2400" dirty="0"/>
              <a:t>kinesis SDK,  Kinesis Producer Library (KPL) , Kinesis Agent, 3 </a:t>
            </a:r>
            <a:r>
              <a:rPr lang="en-US" sz="2400" dirty="0" err="1"/>
              <a:t>rd</a:t>
            </a:r>
            <a:r>
              <a:rPr lang="en-US" sz="2400" dirty="0"/>
              <a:t> party libraries: Spark, Kafka Connect</a:t>
            </a:r>
          </a:p>
          <a:p>
            <a:pPr marL="342900" indent="-342900">
              <a:buFont typeface="Arial" panose="020B0604020202020204" pitchFamily="34" charset="0"/>
              <a:buChar char="•"/>
            </a:pPr>
            <a:r>
              <a:rPr lang="en-US" sz="2400" dirty="0">
                <a:solidFill>
                  <a:srgbClr val="FFC000"/>
                </a:solidFill>
              </a:rPr>
              <a:t>Kinesis Consumers - </a:t>
            </a:r>
            <a:r>
              <a:rPr lang="en-US" sz="2400" dirty="0"/>
              <a:t>Kinesis Firehose, AWS Lambda </a:t>
            </a:r>
          </a:p>
        </p:txBody>
      </p:sp>
      <p:pic>
        <p:nvPicPr>
          <p:cNvPr id="6" name="Picture 5">
            <a:extLst>
              <a:ext uri="{FF2B5EF4-FFF2-40B4-BE49-F238E27FC236}">
                <a16:creationId xmlns:a16="http://schemas.microsoft.com/office/drawing/2014/main" id="{18A56C4A-D782-4E97-BEB5-B4F17B8F8388}"/>
              </a:ext>
            </a:extLst>
          </p:cNvPr>
          <p:cNvPicPr>
            <a:picLocks noChangeAspect="1"/>
          </p:cNvPicPr>
          <p:nvPr/>
        </p:nvPicPr>
        <p:blipFill>
          <a:blip r:embed="rId3"/>
          <a:stretch>
            <a:fillRect/>
          </a:stretch>
        </p:blipFill>
        <p:spPr>
          <a:xfrm>
            <a:off x="10846599" y="1273790"/>
            <a:ext cx="3783801" cy="5268635"/>
          </a:xfrm>
          <a:prstGeom prst="rect">
            <a:avLst/>
          </a:prstGeom>
        </p:spPr>
      </p:pic>
    </p:spTree>
    <p:extLst>
      <p:ext uri="{BB962C8B-B14F-4D97-AF65-F5344CB8AC3E}">
        <p14:creationId xmlns:p14="http://schemas.microsoft.com/office/powerpoint/2010/main" val="199391062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5F3D7-A73F-4A11-84A5-A61A798099E3}"/>
              </a:ext>
            </a:extLst>
          </p:cNvPr>
          <p:cNvSpPr>
            <a:spLocks noGrp="1"/>
          </p:cNvSpPr>
          <p:nvPr>
            <p:ph type="title"/>
          </p:nvPr>
        </p:nvSpPr>
        <p:spPr/>
        <p:txBody>
          <a:bodyPr/>
          <a:lstStyle/>
          <a:p>
            <a:r>
              <a:rPr lang="en-US" dirty="0"/>
              <a:t>Kinesis  Firehose</a:t>
            </a:r>
          </a:p>
        </p:txBody>
      </p:sp>
      <p:sp>
        <p:nvSpPr>
          <p:cNvPr id="6" name="Rectangle 5">
            <a:extLst>
              <a:ext uri="{FF2B5EF4-FFF2-40B4-BE49-F238E27FC236}">
                <a16:creationId xmlns:a16="http://schemas.microsoft.com/office/drawing/2014/main" id="{A920305E-FF32-48C9-B746-6F64E760B6A6}"/>
              </a:ext>
            </a:extLst>
          </p:cNvPr>
          <p:cNvSpPr/>
          <p:nvPr/>
        </p:nvSpPr>
        <p:spPr>
          <a:xfrm>
            <a:off x="657225" y="1446207"/>
            <a:ext cx="13315950" cy="6986528"/>
          </a:xfrm>
          <a:prstGeom prst="rect">
            <a:avLst/>
          </a:prstGeom>
        </p:spPr>
        <p:txBody>
          <a:bodyPr wrap="square">
            <a:spAutoFit/>
          </a:bodyPr>
          <a:lstStyle/>
          <a:p>
            <a:pPr marL="457200" indent="-457200">
              <a:buFont typeface="Arial" panose="020B0604020202020204" pitchFamily="34" charset="0"/>
              <a:buChar char="•"/>
            </a:pPr>
            <a:r>
              <a:rPr lang="en-US" sz="3200" dirty="0"/>
              <a:t>Producers send data to Firehose, There are no Shards, completely automated (scalability is elastic). </a:t>
            </a:r>
          </a:p>
          <a:p>
            <a:pPr marL="457200" indent="-457200">
              <a:buFont typeface="Arial" panose="020B0604020202020204" pitchFamily="34" charset="0"/>
              <a:buChar char="•"/>
            </a:pPr>
            <a:r>
              <a:rPr lang="en-US" sz="3200" dirty="0"/>
              <a:t>Firehose data is sent to another AWS service for storing, data can be optionally processed/transformed using AWS Lambda </a:t>
            </a:r>
          </a:p>
          <a:p>
            <a:pPr marL="457200" indent="-457200">
              <a:buFont typeface="Arial" panose="020B0604020202020204" pitchFamily="34" charset="0"/>
              <a:buChar char="•"/>
            </a:pPr>
            <a:r>
              <a:rPr lang="en-US" sz="3200" dirty="0"/>
              <a:t>Near real-time delivery (~60 seconds latency)</a:t>
            </a:r>
          </a:p>
          <a:p>
            <a:pPr marL="457200" indent="-457200">
              <a:buFont typeface="Arial" panose="020B0604020202020204" pitchFamily="34" charset="0"/>
              <a:buChar char="•"/>
            </a:pPr>
            <a:r>
              <a:rPr lang="en-US" sz="3200" dirty="0"/>
              <a:t>Kinesis Data Firehose </a:t>
            </a:r>
            <a:r>
              <a:rPr lang="en-US" sz="3200" dirty="0">
                <a:solidFill>
                  <a:srgbClr val="FFC000"/>
                </a:solidFill>
              </a:rPr>
              <a:t>destinations</a:t>
            </a:r>
          </a:p>
          <a:p>
            <a:pPr marL="1062038" lvl="1" indent="-514350">
              <a:buFont typeface="+mj-lt"/>
              <a:buAutoNum type="alphaLcPeriod"/>
            </a:pPr>
            <a:r>
              <a:rPr lang="en-US" sz="3200" dirty="0"/>
              <a:t>RedShift (via an intermediate S3 bucket) </a:t>
            </a:r>
          </a:p>
          <a:p>
            <a:pPr marL="1062038" lvl="1" indent="-514350">
              <a:buFont typeface="+mj-lt"/>
              <a:buAutoNum type="alphaLcPeriod"/>
            </a:pPr>
            <a:r>
              <a:rPr lang="en-US" sz="3200" dirty="0"/>
              <a:t>Elasticsearch,</a:t>
            </a:r>
          </a:p>
          <a:p>
            <a:pPr marL="1062038" lvl="1" indent="-514350">
              <a:buFont typeface="+mj-lt"/>
              <a:buAutoNum type="alphaLcPeriod"/>
            </a:pPr>
            <a:r>
              <a:rPr lang="en-US" sz="3200" dirty="0"/>
              <a:t>Splunk</a:t>
            </a:r>
          </a:p>
          <a:p>
            <a:pPr marL="1062038" lvl="1" indent="-514350">
              <a:buFont typeface="+mj-lt"/>
              <a:buAutoNum type="alphaLcPeriod"/>
            </a:pPr>
            <a:r>
              <a:rPr lang="en-US" sz="3200" dirty="0"/>
              <a:t>Datadog</a:t>
            </a:r>
          </a:p>
          <a:p>
            <a:pPr marL="1062038" lvl="1" indent="-514350">
              <a:buFont typeface="+mj-lt"/>
              <a:buAutoNum type="alphaLcPeriod"/>
            </a:pPr>
            <a:r>
              <a:rPr lang="en-US" sz="3200" dirty="0"/>
              <a:t>MongoDB</a:t>
            </a:r>
          </a:p>
          <a:p>
            <a:pPr marL="1062038" lvl="1" indent="-514350">
              <a:buFont typeface="+mj-lt"/>
              <a:buAutoNum type="alphaLcPeriod"/>
            </a:pPr>
            <a:r>
              <a:rPr lang="en-US" sz="3200" dirty="0"/>
              <a:t>HTTP Endpoint</a:t>
            </a:r>
          </a:p>
          <a:p>
            <a:pPr marL="1062038" lvl="1" indent="-514350">
              <a:buFont typeface="+mj-lt"/>
              <a:buAutoNum type="alphaLcPeriod"/>
            </a:pPr>
            <a:r>
              <a:rPr lang="en-US" sz="3200" dirty="0"/>
              <a:t>Amazon S3</a:t>
            </a:r>
          </a:p>
          <a:p>
            <a:pPr marL="514350" indent="-514350">
              <a:buFont typeface="+mj-lt"/>
              <a:buAutoNum type="alphaLcPeriod"/>
            </a:pPr>
            <a:endParaRPr lang="en-US" sz="3200" dirty="0"/>
          </a:p>
        </p:txBody>
      </p:sp>
    </p:spTree>
    <p:extLst>
      <p:ext uri="{BB962C8B-B14F-4D97-AF65-F5344CB8AC3E}">
        <p14:creationId xmlns:p14="http://schemas.microsoft.com/office/powerpoint/2010/main" val="89202406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5F3D7-A73F-4A11-84A5-A61A798099E3}"/>
              </a:ext>
            </a:extLst>
          </p:cNvPr>
          <p:cNvSpPr>
            <a:spLocks noGrp="1"/>
          </p:cNvSpPr>
          <p:nvPr>
            <p:ph type="title"/>
          </p:nvPr>
        </p:nvSpPr>
        <p:spPr/>
        <p:txBody>
          <a:bodyPr/>
          <a:lstStyle/>
          <a:p>
            <a:r>
              <a:rPr lang="en-US" dirty="0"/>
              <a:t>Kinesis Firehose</a:t>
            </a:r>
          </a:p>
        </p:txBody>
      </p:sp>
      <p:pic>
        <p:nvPicPr>
          <p:cNvPr id="4" name="Picture 3">
            <a:extLst>
              <a:ext uri="{FF2B5EF4-FFF2-40B4-BE49-F238E27FC236}">
                <a16:creationId xmlns:a16="http://schemas.microsoft.com/office/drawing/2014/main" id="{89DA2ED5-BFD3-483C-A861-AC4F3BBE1170}"/>
              </a:ext>
            </a:extLst>
          </p:cNvPr>
          <p:cNvPicPr>
            <a:picLocks noChangeAspect="1"/>
          </p:cNvPicPr>
          <p:nvPr/>
        </p:nvPicPr>
        <p:blipFill>
          <a:blip r:embed="rId2"/>
          <a:stretch>
            <a:fillRect/>
          </a:stretch>
        </p:blipFill>
        <p:spPr>
          <a:xfrm>
            <a:off x="428625" y="1285875"/>
            <a:ext cx="13658849" cy="6579204"/>
          </a:xfrm>
          <a:prstGeom prst="rect">
            <a:avLst/>
          </a:prstGeom>
        </p:spPr>
      </p:pic>
    </p:spTree>
    <p:extLst>
      <p:ext uri="{BB962C8B-B14F-4D97-AF65-F5344CB8AC3E}">
        <p14:creationId xmlns:p14="http://schemas.microsoft.com/office/powerpoint/2010/main" val="219476584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5F3D7-A73F-4A11-84A5-A61A798099E3}"/>
              </a:ext>
            </a:extLst>
          </p:cNvPr>
          <p:cNvSpPr>
            <a:spLocks noGrp="1"/>
          </p:cNvSpPr>
          <p:nvPr>
            <p:ph type="title"/>
          </p:nvPr>
        </p:nvSpPr>
        <p:spPr/>
        <p:txBody>
          <a:bodyPr/>
          <a:lstStyle/>
          <a:p>
            <a:r>
              <a:rPr lang="en-US" dirty="0"/>
              <a:t>Kinesis Analytics</a:t>
            </a:r>
          </a:p>
        </p:txBody>
      </p:sp>
      <p:sp>
        <p:nvSpPr>
          <p:cNvPr id="6" name="Rectangle 5">
            <a:extLst>
              <a:ext uri="{FF2B5EF4-FFF2-40B4-BE49-F238E27FC236}">
                <a16:creationId xmlns:a16="http://schemas.microsoft.com/office/drawing/2014/main" id="{A920305E-FF32-48C9-B746-6F64E760B6A6}"/>
              </a:ext>
            </a:extLst>
          </p:cNvPr>
          <p:cNvSpPr/>
          <p:nvPr/>
        </p:nvSpPr>
        <p:spPr>
          <a:xfrm>
            <a:off x="442912" y="1260529"/>
            <a:ext cx="5767389" cy="6494085"/>
          </a:xfrm>
          <a:prstGeom prst="rect">
            <a:avLst/>
          </a:prstGeom>
        </p:spPr>
        <p:txBody>
          <a:bodyPr wrap="square">
            <a:spAutoFit/>
          </a:bodyPr>
          <a:lstStyle/>
          <a:p>
            <a:pPr marL="457200" indent="-457200">
              <a:buFont typeface="Arial" panose="020B0604020202020204" pitchFamily="34" charset="0"/>
              <a:buChar char="•"/>
            </a:pPr>
            <a:r>
              <a:rPr lang="en-US" sz="3200" dirty="0"/>
              <a:t>Provides real-time SQL processing for streaming data </a:t>
            </a:r>
          </a:p>
          <a:p>
            <a:pPr marL="457200" indent="-457200">
              <a:buFont typeface="Arial" panose="020B0604020202020204" pitchFamily="34" charset="0"/>
              <a:buChar char="•"/>
            </a:pPr>
            <a:r>
              <a:rPr lang="en-US" sz="3200" dirty="0"/>
              <a:t>Provides analytics for data coming in from Kinesis Data Streams and Kinesis Data Firehose </a:t>
            </a:r>
          </a:p>
          <a:p>
            <a:pPr marL="457200" indent="-457200">
              <a:buFont typeface="Arial" panose="020B0604020202020204" pitchFamily="34" charset="0"/>
              <a:buChar char="•"/>
            </a:pPr>
            <a:r>
              <a:rPr lang="en-US" sz="3200" dirty="0">
                <a:solidFill>
                  <a:srgbClr val="FFC000"/>
                </a:solidFill>
              </a:rPr>
              <a:t>Destinations</a:t>
            </a:r>
            <a:r>
              <a:rPr lang="en-US" sz="3200" dirty="0"/>
              <a:t> can be Kinesis Data Streams, Kinesis Data Firehose, or AWS Lambda Amazon Kinesis Data Streams Amazon Kinesis Data Analytics</a:t>
            </a:r>
          </a:p>
        </p:txBody>
      </p:sp>
      <p:pic>
        <p:nvPicPr>
          <p:cNvPr id="3" name="Picture 2">
            <a:extLst>
              <a:ext uri="{FF2B5EF4-FFF2-40B4-BE49-F238E27FC236}">
                <a16:creationId xmlns:a16="http://schemas.microsoft.com/office/drawing/2014/main" id="{71E058F7-578C-494A-894F-B63D7D6BC21F}"/>
              </a:ext>
            </a:extLst>
          </p:cNvPr>
          <p:cNvPicPr>
            <a:picLocks noChangeAspect="1"/>
          </p:cNvPicPr>
          <p:nvPr/>
        </p:nvPicPr>
        <p:blipFill>
          <a:blip r:embed="rId2"/>
          <a:stretch>
            <a:fillRect/>
          </a:stretch>
        </p:blipFill>
        <p:spPr>
          <a:xfrm>
            <a:off x="6210301" y="1260529"/>
            <a:ext cx="8377238" cy="6494084"/>
          </a:xfrm>
          <a:prstGeom prst="rect">
            <a:avLst/>
          </a:prstGeom>
        </p:spPr>
      </p:pic>
    </p:spTree>
    <p:extLst>
      <p:ext uri="{BB962C8B-B14F-4D97-AF65-F5344CB8AC3E}">
        <p14:creationId xmlns:p14="http://schemas.microsoft.com/office/powerpoint/2010/main" val="145509879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9776D-BA56-42BA-82ED-2A454AEFEC56}"/>
              </a:ext>
            </a:extLst>
          </p:cNvPr>
          <p:cNvSpPr>
            <a:spLocks noGrp="1"/>
          </p:cNvSpPr>
          <p:nvPr>
            <p:ph type="title"/>
          </p:nvPr>
        </p:nvSpPr>
        <p:spPr>
          <a:xfrm>
            <a:off x="323849" y="2614613"/>
            <a:ext cx="10406063" cy="1500187"/>
          </a:xfrm>
        </p:spPr>
        <p:txBody>
          <a:bodyPr/>
          <a:lstStyle/>
          <a:p>
            <a:r>
              <a:rPr lang="en-US" dirty="0"/>
              <a:t>Amazon Data Analytics Pipeline </a:t>
            </a:r>
          </a:p>
        </p:txBody>
      </p:sp>
      <p:sp>
        <p:nvSpPr>
          <p:cNvPr id="3" name="Text Placeholder 2">
            <a:extLst>
              <a:ext uri="{FF2B5EF4-FFF2-40B4-BE49-F238E27FC236}">
                <a16:creationId xmlns:a16="http://schemas.microsoft.com/office/drawing/2014/main" id="{E7767792-2ABB-4CAB-BF10-99EFF7871A0E}"/>
              </a:ext>
            </a:extLst>
          </p:cNvPr>
          <p:cNvSpPr>
            <a:spLocks noGrp="1"/>
          </p:cNvSpPr>
          <p:nvPr>
            <p:ph type="body" sz="quarter" idx="10"/>
          </p:nvPr>
        </p:nvSpPr>
        <p:spPr>
          <a:xfrm>
            <a:off x="323850" y="4372204"/>
            <a:ext cx="6076950" cy="517065"/>
          </a:xfrm>
        </p:spPr>
        <p:txBody>
          <a:bodyPr/>
          <a:lstStyle/>
          <a:p>
            <a:r>
              <a:rPr lang="en-US" dirty="0"/>
              <a:t>Collection - SQS</a:t>
            </a:r>
          </a:p>
        </p:txBody>
      </p:sp>
    </p:spTree>
    <p:extLst>
      <p:ext uri="{BB962C8B-B14F-4D97-AF65-F5344CB8AC3E}">
        <p14:creationId xmlns:p14="http://schemas.microsoft.com/office/powerpoint/2010/main" val="143787935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5F3D7-A73F-4A11-84A5-A61A798099E3}"/>
              </a:ext>
            </a:extLst>
          </p:cNvPr>
          <p:cNvSpPr>
            <a:spLocks noGrp="1"/>
          </p:cNvSpPr>
          <p:nvPr>
            <p:ph type="title"/>
          </p:nvPr>
        </p:nvSpPr>
        <p:spPr/>
        <p:txBody>
          <a:bodyPr/>
          <a:lstStyle/>
          <a:p>
            <a:r>
              <a:rPr lang="en-US" dirty="0"/>
              <a:t>SQS – Decouple applications </a:t>
            </a:r>
          </a:p>
        </p:txBody>
      </p:sp>
      <p:pic>
        <p:nvPicPr>
          <p:cNvPr id="3" name="Picture 2">
            <a:extLst>
              <a:ext uri="{FF2B5EF4-FFF2-40B4-BE49-F238E27FC236}">
                <a16:creationId xmlns:a16="http://schemas.microsoft.com/office/drawing/2014/main" id="{06C3AA49-83E1-4E09-8EF5-2FC912513613}"/>
              </a:ext>
            </a:extLst>
          </p:cNvPr>
          <p:cNvPicPr>
            <a:picLocks noChangeAspect="1"/>
          </p:cNvPicPr>
          <p:nvPr/>
        </p:nvPicPr>
        <p:blipFill>
          <a:blip r:embed="rId2"/>
          <a:stretch>
            <a:fillRect/>
          </a:stretch>
        </p:blipFill>
        <p:spPr>
          <a:xfrm>
            <a:off x="704786" y="1711892"/>
            <a:ext cx="13220827" cy="6174808"/>
          </a:xfrm>
          <a:prstGeom prst="rect">
            <a:avLst/>
          </a:prstGeom>
        </p:spPr>
      </p:pic>
    </p:spTree>
    <p:extLst>
      <p:ext uri="{BB962C8B-B14F-4D97-AF65-F5344CB8AC3E}">
        <p14:creationId xmlns:p14="http://schemas.microsoft.com/office/powerpoint/2010/main" val="424296966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AWS SQS – Standard Queue and FIFO</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1181862"/>
          </a:xfrm>
        </p:spPr>
        <p:txBody>
          <a:bodyPr/>
          <a:lstStyle/>
          <a:p>
            <a:br>
              <a:rPr lang="en-US" dirty="0"/>
            </a:br>
            <a:endParaRPr lang="en-US" dirty="0"/>
          </a:p>
        </p:txBody>
      </p:sp>
      <p:sp>
        <p:nvSpPr>
          <p:cNvPr id="6" name="Rectangle 5">
            <a:extLst>
              <a:ext uri="{FF2B5EF4-FFF2-40B4-BE49-F238E27FC236}">
                <a16:creationId xmlns:a16="http://schemas.microsoft.com/office/drawing/2014/main" id="{11368F08-4E81-4597-B208-792F3FFD8C76}"/>
              </a:ext>
            </a:extLst>
          </p:cNvPr>
          <p:cNvSpPr/>
          <p:nvPr/>
        </p:nvSpPr>
        <p:spPr>
          <a:xfrm>
            <a:off x="7491477" y="1989577"/>
            <a:ext cx="6943724" cy="1877437"/>
          </a:xfrm>
          <a:prstGeom prst="rect">
            <a:avLst/>
          </a:prstGeom>
        </p:spPr>
        <p:txBody>
          <a:bodyPr wrap="square">
            <a:spAutoFit/>
          </a:bodyPr>
          <a:lstStyle/>
          <a:p>
            <a:pPr marL="0" marR="0">
              <a:spcBef>
                <a:spcPts val="0"/>
              </a:spcBef>
              <a:spcAft>
                <a:spcPts val="0"/>
              </a:spcAft>
            </a:pPr>
            <a:r>
              <a:rPr lang="en-US" sz="2800" dirty="0">
                <a:solidFill>
                  <a:srgbClr val="313537"/>
                </a:solidFill>
                <a:latin typeface="+mn-lt"/>
              </a:rPr>
              <a:t>    </a:t>
            </a:r>
            <a:r>
              <a:rPr lang="en-US" sz="3200" dirty="0">
                <a:solidFill>
                  <a:srgbClr val="FFC000"/>
                </a:solidFill>
                <a:latin typeface="+mn-lt"/>
              </a:rPr>
              <a:t>FIFO Queue</a:t>
            </a:r>
          </a:p>
          <a:p>
            <a:pPr marL="1004888" lvl="1" indent="-457200">
              <a:spcBef>
                <a:spcPts val="0"/>
              </a:spcBef>
              <a:spcAft>
                <a:spcPts val="0"/>
              </a:spcAft>
              <a:buFont typeface="Arial" panose="020B0604020202020204" pitchFamily="34" charset="0"/>
              <a:buChar char="•"/>
            </a:pPr>
            <a:r>
              <a:rPr lang="en-US" sz="2800" dirty="0">
                <a:latin typeface="+mn-lt"/>
              </a:rPr>
              <a:t>High Throughput: 300 message/sec</a:t>
            </a:r>
          </a:p>
          <a:p>
            <a:pPr marL="1004888" lvl="1" indent="-457200">
              <a:spcBef>
                <a:spcPts val="0"/>
              </a:spcBef>
              <a:spcAft>
                <a:spcPts val="0"/>
              </a:spcAft>
              <a:buFont typeface="Arial" panose="020B0604020202020204" pitchFamily="34" charset="0"/>
              <a:buChar char="•"/>
            </a:pPr>
            <a:r>
              <a:rPr lang="en-US" sz="2800" dirty="0">
                <a:latin typeface="+mn-lt"/>
              </a:rPr>
              <a:t>First-ln-First-out Delivery  </a:t>
            </a:r>
          </a:p>
          <a:p>
            <a:pPr marL="1004888" lvl="1" indent="-457200">
              <a:spcBef>
                <a:spcPts val="0"/>
              </a:spcBef>
              <a:spcAft>
                <a:spcPts val="0"/>
              </a:spcAft>
              <a:buFont typeface="Arial" panose="020B0604020202020204" pitchFamily="34" charset="0"/>
              <a:buChar char="•"/>
            </a:pPr>
            <a:r>
              <a:rPr lang="en-US" sz="2800" dirty="0">
                <a:latin typeface="+mn-lt"/>
              </a:rPr>
              <a:t>Exactly-Once Processing</a:t>
            </a:r>
            <a:endParaRPr lang="en-US" sz="2800" dirty="0">
              <a:effectLst/>
              <a:latin typeface="+mn-lt"/>
            </a:endParaRPr>
          </a:p>
        </p:txBody>
      </p:sp>
      <p:sp>
        <p:nvSpPr>
          <p:cNvPr id="7" name="Rectangle 6">
            <a:extLst>
              <a:ext uri="{FF2B5EF4-FFF2-40B4-BE49-F238E27FC236}">
                <a16:creationId xmlns:a16="http://schemas.microsoft.com/office/drawing/2014/main" id="{E1334E5F-BB3A-492B-97FB-085CCC048D9C}"/>
              </a:ext>
            </a:extLst>
          </p:cNvPr>
          <p:cNvSpPr/>
          <p:nvPr/>
        </p:nvSpPr>
        <p:spPr>
          <a:xfrm>
            <a:off x="195199" y="1989577"/>
            <a:ext cx="8105839" cy="2246769"/>
          </a:xfrm>
          <a:prstGeom prst="rect">
            <a:avLst/>
          </a:prstGeom>
        </p:spPr>
        <p:txBody>
          <a:bodyPr wrap="square">
            <a:spAutoFit/>
          </a:bodyPr>
          <a:lstStyle/>
          <a:p>
            <a:pPr marL="0" marR="0">
              <a:spcBef>
                <a:spcPts val="0"/>
              </a:spcBef>
              <a:spcAft>
                <a:spcPts val="0"/>
              </a:spcAft>
            </a:pPr>
            <a:r>
              <a:rPr lang="en-US" sz="3200" dirty="0">
                <a:solidFill>
                  <a:srgbClr val="313537"/>
                </a:solidFill>
                <a:latin typeface="+mn-lt"/>
              </a:rPr>
              <a:t>    </a:t>
            </a:r>
            <a:r>
              <a:rPr lang="en-US" sz="3200" dirty="0">
                <a:solidFill>
                  <a:srgbClr val="FFC000"/>
                </a:solidFill>
                <a:latin typeface="+mn-lt"/>
              </a:rPr>
              <a:t>Standard Queue</a:t>
            </a:r>
          </a:p>
          <a:p>
            <a:pPr marL="914400" lvl="1" indent="-457200">
              <a:spcBef>
                <a:spcPts val="0"/>
              </a:spcBef>
              <a:spcAft>
                <a:spcPts val="0"/>
              </a:spcAft>
              <a:buFont typeface="Arial" panose="020B0604020202020204" pitchFamily="34" charset="0"/>
              <a:buChar char="•"/>
            </a:pPr>
            <a:r>
              <a:rPr lang="en-US" sz="2800" dirty="0">
                <a:latin typeface="+mn-lt"/>
              </a:rPr>
              <a:t>Unlimited Throughput  - Unlimited TPS</a:t>
            </a:r>
          </a:p>
          <a:p>
            <a:pPr marL="914400" lvl="1" indent="-457200">
              <a:spcBef>
                <a:spcPts val="0"/>
              </a:spcBef>
              <a:spcAft>
                <a:spcPts val="0"/>
              </a:spcAft>
              <a:buFont typeface="Arial" panose="020B0604020202020204" pitchFamily="34" charset="0"/>
              <a:buChar char="•"/>
            </a:pPr>
            <a:r>
              <a:rPr lang="en-US" sz="2800" dirty="0">
                <a:latin typeface="+mn-lt"/>
              </a:rPr>
              <a:t>Best-Effort Ordering</a:t>
            </a:r>
          </a:p>
          <a:p>
            <a:pPr marL="914400" lvl="1" indent="-457200">
              <a:spcBef>
                <a:spcPts val="0"/>
              </a:spcBef>
              <a:spcAft>
                <a:spcPts val="0"/>
              </a:spcAft>
              <a:buFont typeface="Arial" panose="020B0604020202020204" pitchFamily="34" charset="0"/>
              <a:buChar char="•"/>
            </a:pPr>
            <a:r>
              <a:rPr lang="en-US" sz="2800" dirty="0">
                <a:latin typeface="+mn-lt"/>
              </a:rPr>
              <a:t>At-Least-Once Delivery  </a:t>
            </a:r>
          </a:p>
          <a:p>
            <a:pPr marL="0" marR="0">
              <a:spcBef>
                <a:spcPts val="0"/>
              </a:spcBef>
              <a:spcAft>
                <a:spcPts val="0"/>
              </a:spcAft>
            </a:pPr>
            <a:r>
              <a:rPr lang="en-US" sz="2400" dirty="0">
                <a:latin typeface="Amazon Ember Light" panose="020B0403020204020204" pitchFamily="34" charset="0"/>
              </a:rPr>
              <a:t>    </a:t>
            </a:r>
            <a:endParaRPr lang="en-US" sz="2400" dirty="0">
              <a:effectLst/>
              <a:latin typeface="Amazon Ember Light" panose="020B0403020204020204" pitchFamily="34" charset="0"/>
            </a:endParaRPr>
          </a:p>
        </p:txBody>
      </p:sp>
      <p:sp>
        <p:nvSpPr>
          <p:cNvPr id="8" name="Rectangle 7">
            <a:extLst>
              <a:ext uri="{FF2B5EF4-FFF2-40B4-BE49-F238E27FC236}">
                <a16:creationId xmlns:a16="http://schemas.microsoft.com/office/drawing/2014/main" id="{9DCCECBF-C411-44FC-9272-4465F7F122C2}"/>
              </a:ext>
            </a:extLst>
          </p:cNvPr>
          <p:cNvSpPr/>
          <p:nvPr/>
        </p:nvSpPr>
        <p:spPr>
          <a:xfrm>
            <a:off x="518920" y="4070198"/>
            <a:ext cx="14111480" cy="3908762"/>
          </a:xfrm>
          <a:prstGeom prst="rect">
            <a:avLst/>
          </a:prstGeom>
        </p:spPr>
        <p:txBody>
          <a:bodyPr wrap="square">
            <a:spAutoFit/>
          </a:bodyPr>
          <a:lstStyle/>
          <a:p>
            <a:pPr marL="457200" marR="0" indent="-457200">
              <a:spcBef>
                <a:spcPts val="0"/>
              </a:spcBef>
              <a:spcAft>
                <a:spcPts val="0"/>
              </a:spcAft>
              <a:buFont typeface="Arial" panose="020B0604020202020204" pitchFamily="34" charset="0"/>
              <a:buChar char="•"/>
            </a:pPr>
            <a:r>
              <a:rPr lang="en-US" sz="2800" dirty="0">
                <a:latin typeface="+mn-lt"/>
              </a:rPr>
              <a:t>FIFO queues require the Message Group ID and Message Deduplication ID parameters to be added to messages.</a:t>
            </a:r>
          </a:p>
          <a:p>
            <a:pPr marL="457200" marR="0" indent="-457200">
              <a:spcBef>
                <a:spcPts val="0"/>
              </a:spcBef>
              <a:spcAft>
                <a:spcPts val="0"/>
              </a:spcAft>
              <a:buFont typeface="Arial" panose="020B0604020202020204" pitchFamily="34" charset="0"/>
              <a:buChar char="•"/>
            </a:pPr>
            <a:r>
              <a:rPr lang="en-US" sz="2800" dirty="0">
                <a:solidFill>
                  <a:srgbClr val="FFC000"/>
                </a:solidFill>
                <a:latin typeface="+mn-lt"/>
              </a:rPr>
              <a:t>Dead Letter Queue </a:t>
            </a:r>
            <a:r>
              <a:rPr lang="en-US" sz="2800" dirty="0">
                <a:latin typeface="+mn-lt"/>
              </a:rPr>
              <a:t>- Dead-letter queue is designed for handling message failure.</a:t>
            </a:r>
          </a:p>
          <a:p>
            <a:pPr marL="457200" indent="-457200">
              <a:spcBef>
                <a:spcPts val="0"/>
              </a:spcBef>
              <a:spcAft>
                <a:spcPts val="0"/>
              </a:spcAft>
              <a:buFont typeface="Arial" panose="020B0604020202020204" pitchFamily="34" charset="0"/>
              <a:buChar char="•"/>
            </a:pPr>
            <a:r>
              <a:rPr lang="en-US" sz="2800" dirty="0">
                <a:latin typeface="+mn-lt"/>
              </a:rPr>
              <a:t>Amazon SQS delay queues</a:t>
            </a:r>
          </a:p>
          <a:p>
            <a:pPr marL="457200" marR="0" indent="-457200">
              <a:spcBef>
                <a:spcPts val="0"/>
              </a:spcBef>
              <a:spcAft>
                <a:spcPts val="0"/>
              </a:spcAft>
              <a:buFont typeface="Arial" panose="020B0604020202020204" pitchFamily="34" charset="0"/>
              <a:buChar char="•"/>
            </a:pPr>
            <a:r>
              <a:rPr lang="en-US" sz="2800" dirty="0">
                <a:solidFill>
                  <a:srgbClr val="FFC000"/>
                </a:solidFill>
                <a:latin typeface="+mn-lt"/>
              </a:rPr>
              <a:t>SQS Long Polling vs Short Polling </a:t>
            </a:r>
            <a:r>
              <a:rPr lang="en-US" sz="2800" dirty="0">
                <a:latin typeface="+mn-lt"/>
              </a:rPr>
              <a:t>-  Long polling can lower costs, can be enabled at queue level of API level </a:t>
            </a:r>
            <a:r>
              <a:rPr lang="en-US" sz="2800" b="1" dirty="0" err="1">
                <a:solidFill>
                  <a:srgbClr val="FFC000"/>
                </a:solidFill>
                <a:latin typeface="+mn-lt"/>
              </a:rPr>
              <a:t>WaitTimeSeconds</a:t>
            </a:r>
            <a:r>
              <a:rPr lang="en-US" sz="2800" dirty="0">
                <a:solidFill>
                  <a:srgbClr val="FFC000"/>
                </a:solidFill>
                <a:latin typeface="+mn-lt"/>
              </a:rPr>
              <a:t>.</a:t>
            </a:r>
          </a:p>
          <a:p>
            <a:pPr marL="457200" marR="0" indent="-457200">
              <a:spcBef>
                <a:spcPts val="0"/>
              </a:spcBef>
              <a:spcAft>
                <a:spcPts val="0"/>
              </a:spcAft>
              <a:buFont typeface="Arial" panose="020B0604020202020204" pitchFamily="34" charset="0"/>
              <a:buChar char="•"/>
            </a:pPr>
            <a:r>
              <a:rPr lang="en-US" sz="2800" dirty="0">
                <a:latin typeface="+mn-lt"/>
              </a:rPr>
              <a:t>Max message size is 256KB (or use Extended Client) </a:t>
            </a:r>
          </a:p>
          <a:p>
            <a:pPr marL="457200" marR="0" indent="-457200">
              <a:spcBef>
                <a:spcPts val="0"/>
              </a:spcBef>
              <a:spcAft>
                <a:spcPts val="0"/>
              </a:spcAft>
              <a:buFont typeface="Arial" panose="020B0604020202020204" pitchFamily="34" charset="0"/>
              <a:buChar char="•"/>
            </a:pPr>
            <a:r>
              <a:rPr lang="en-US" sz="2800" dirty="0">
                <a:solidFill>
                  <a:srgbClr val="FFC000"/>
                </a:solidFill>
                <a:latin typeface="+mn-lt"/>
              </a:rPr>
              <a:t>Data retention </a:t>
            </a:r>
            <a:r>
              <a:rPr lang="en-US" sz="2800" dirty="0">
                <a:latin typeface="+mn-lt"/>
              </a:rPr>
              <a:t>from 1 minute to 14 days</a:t>
            </a:r>
          </a:p>
          <a:p>
            <a:pPr marR="0">
              <a:spcBef>
                <a:spcPts val="0"/>
              </a:spcBef>
              <a:spcAft>
                <a:spcPts val="0"/>
              </a:spcAft>
            </a:pPr>
            <a:endParaRPr lang="en-US" sz="2400" dirty="0">
              <a:latin typeface="Amazon Ember Light" panose="020B0403020204020204" pitchFamily="34" charset="0"/>
            </a:endParaRPr>
          </a:p>
        </p:txBody>
      </p:sp>
    </p:spTree>
    <p:extLst>
      <p:ext uri="{BB962C8B-B14F-4D97-AF65-F5344CB8AC3E}">
        <p14:creationId xmlns:p14="http://schemas.microsoft.com/office/powerpoint/2010/main" val="183243576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AWS SQS – SQS Extended Client </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1181862"/>
          </a:xfrm>
        </p:spPr>
        <p:txBody>
          <a:bodyPr/>
          <a:lstStyle/>
          <a:p>
            <a:br>
              <a:rPr lang="en-US" dirty="0"/>
            </a:br>
            <a:endParaRPr lang="en-US" dirty="0"/>
          </a:p>
        </p:txBody>
      </p:sp>
      <p:sp>
        <p:nvSpPr>
          <p:cNvPr id="5" name="Rectangle 4">
            <a:extLst>
              <a:ext uri="{FF2B5EF4-FFF2-40B4-BE49-F238E27FC236}">
                <a16:creationId xmlns:a16="http://schemas.microsoft.com/office/drawing/2014/main" id="{2F0F6418-5C90-4138-B2F3-C512D0F37067}"/>
              </a:ext>
            </a:extLst>
          </p:cNvPr>
          <p:cNvSpPr/>
          <p:nvPr/>
        </p:nvSpPr>
        <p:spPr>
          <a:xfrm>
            <a:off x="323723" y="1669757"/>
            <a:ext cx="8872538" cy="830997"/>
          </a:xfrm>
          <a:prstGeom prst="rect">
            <a:avLst/>
          </a:prstGeom>
        </p:spPr>
        <p:txBody>
          <a:bodyPr wrap="square">
            <a:spAutoFit/>
          </a:bodyPr>
          <a:lstStyle/>
          <a:p>
            <a:r>
              <a:rPr lang="en-US" sz="2400" dirty="0"/>
              <a:t>Message size limit is 256KB, how to send large messages? </a:t>
            </a:r>
          </a:p>
          <a:p>
            <a:r>
              <a:rPr lang="en-US" sz="2400" dirty="0"/>
              <a:t>Using the SQS Extended Client (Java Library)</a:t>
            </a:r>
            <a:endParaRPr lang="en-US" dirty="0"/>
          </a:p>
        </p:txBody>
      </p:sp>
      <p:pic>
        <p:nvPicPr>
          <p:cNvPr id="4" name="Picture 3">
            <a:extLst>
              <a:ext uri="{FF2B5EF4-FFF2-40B4-BE49-F238E27FC236}">
                <a16:creationId xmlns:a16="http://schemas.microsoft.com/office/drawing/2014/main" id="{4677DF56-2449-4B41-9269-C7E833DADDEE}"/>
              </a:ext>
            </a:extLst>
          </p:cNvPr>
          <p:cNvPicPr>
            <a:picLocks noChangeAspect="1"/>
          </p:cNvPicPr>
          <p:nvPr/>
        </p:nvPicPr>
        <p:blipFill>
          <a:blip r:embed="rId3"/>
          <a:stretch>
            <a:fillRect/>
          </a:stretch>
        </p:blipFill>
        <p:spPr>
          <a:xfrm>
            <a:off x="442912" y="2851619"/>
            <a:ext cx="13415963" cy="4490428"/>
          </a:xfrm>
          <a:prstGeom prst="rect">
            <a:avLst/>
          </a:prstGeom>
        </p:spPr>
      </p:pic>
    </p:spTree>
    <p:extLst>
      <p:ext uri="{BB962C8B-B14F-4D97-AF65-F5344CB8AC3E}">
        <p14:creationId xmlns:p14="http://schemas.microsoft.com/office/powerpoint/2010/main" val="319857133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a:xfrm>
            <a:off x="323850" y="342900"/>
            <a:ext cx="13982827" cy="1677722"/>
          </a:xfrm>
        </p:spPr>
        <p:txBody>
          <a:bodyPr/>
          <a:lstStyle/>
          <a:p>
            <a:r>
              <a:rPr lang="en-US" dirty="0"/>
              <a:t>SQS Queues and SNS Notifications – Now Best Friends</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1181862"/>
          </a:xfrm>
        </p:spPr>
        <p:txBody>
          <a:bodyPr/>
          <a:lstStyle/>
          <a:p>
            <a:br>
              <a:rPr lang="en-US" dirty="0"/>
            </a:br>
            <a:endParaRPr lang="en-US" dirty="0"/>
          </a:p>
        </p:txBody>
      </p:sp>
      <p:sp>
        <p:nvSpPr>
          <p:cNvPr id="5" name="Rectangle 4">
            <a:extLst>
              <a:ext uri="{FF2B5EF4-FFF2-40B4-BE49-F238E27FC236}">
                <a16:creationId xmlns:a16="http://schemas.microsoft.com/office/drawing/2014/main" id="{2F0F6418-5C90-4138-B2F3-C512D0F37067}"/>
              </a:ext>
            </a:extLst>
          </p:cNvPr>
          <p:cNvSpPr/>
          <p:nvPr/>
        </p:nvSpPr>
        <p:spPr>
          <a:xfrm>
            <a:off x="323723" y="2020622"/>
            <a:ext cx="5643563" cy="5262979"/>
          </a:xfrm>
          <a:prstGeom prst="rect">
            <a:avLst/>
          </a:prstGeom>
        </p:spPr>
        <p:txBody>
          <a:bodyPr wrap="square">
            <a:spAutoFit/>
          </a:bodyPr>
          <a:lstStyle/>
          <a:p>
            <a:r>
              <a:rPr lang="en-US" sz="2400" dirty="0"/>
              <a:t>One common design pattern is called “fanout.” In this pattern, a message published to an SNS topic is distributed to a number of SQS queues in parallel. By using this pattern, you can build applications that take advantage parallel, asynchronous processing. For example, you could publish a message to a topic every time a new image is uploaded. Independent processes, each reading from a separate SQS queue, could generate thumbnails, perform image recognition, and store metadata about the image:</a:t>
            </a:r>
          </a:p>
        </p:txBody>
      </p:sp>
      <p:pic>
        <p:nvPicPr>
          <p:cNvPr id="16" name="Picture 15">
            <a:extLst>
              <a:ext uri="{FF2B5EF4-FFF2-40B4-BE49-F238E27FC236}">
                <a16:creationId xmlns:a16="http://schemas.microsoft.com/office/drawing/2014/main" id="{E49E3CE5-F4C9-4210-9FB7-6811FA5B1387}"/>
              </a:ext>
            </a:extLst>
          </p:cNvPr>
          <p:cNvPicPr>
            <a:picLocks noChangeAspect="1"/>
          </p:cNvPicPr>
          <p:nvPr/>
        </p:nvPicPr>
        <p:blipFill>
          <a:blip r:embed="rId3"/>
          <a:stretch>
            <a:fillRect/>
          </a:stretch>
        </p:blipFill>
        <p:spPr>
          <a:xfrm>
            <a:off x="7882144" y="2020622"/>
            <a:ext cx="5533819" cy="5422311"/>
          </a:xfrm>
          <a:prstGeom prst="rect">
            <a:avLst/>
          </a:prstGeom>
        </p:spPr>
      </p:pic>
    </p:spTree>
    <p:extLst>
      <p:ext uri="{BB962C8B-B14F-4D97-AF65-F5344CB8AC3E}">
        <p14:creationId xmlns:p14="http://schemas.microsoft.com/office/powerpoint/2010/main" val="236953468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59BE050-34BE-4452-9BBB-8BF001FB667E}"/>
              </a:ext>
            </a:extLst>
          </p:cNvPr>
          <p:cNvSpPr>
            <a:spLocks noGrp="1"/>
          </p:cNvSpPr>
          <p:nvPr>
            <p:ph idx="1"/>
          </p:nvPr>
        </p:nvSpPr>
        <p:spPr>
          <a:xfrm>
            <a:off x="323850" y="1669756"/>
            <a:ext cx="4539698" cy="5194870"/>
          </a:xfrm>
        </p:spPr>
        <p:txBody>
          <a:bodyPr/>
          <a:lstStyle/>
          <a:p>
            <a:r>
              <a:rPr lang="en-US" dirty="0"/>
              <a:t>Resource-based policies are JSON policy documents that you attach to a resource such as an Amazon S3 bucket, or SQS.</a:t>
            </a:r>
          </a:p>
        </p:txBody>
      </p:sp>
      <p:sp>
        <p:nvSpPr>
          <p:cNvPr id="3" name="Title 2">
            <a:extLst>
              <a:ext uri="{FF2B5EF4-FFF2-40B4-BE49-F238E27FC236}">
                <a16:creationId xmlns:a16="http://schemas.microsoft.com/office/drawing/2014/main" id="{208A7C14-7888-4D3B-A2D3-DB7D289C4EDD}"/>
              </a:ext>
            </a:extLst>
          </p:cNvPr>
          <p:cNvSpPr>
            <a:spLocks noGrp="1"/>
          </p:cNvSpPr>
          <p:nvPr>
            <p:ph type="title"/>
          </p:nvPr>
        </p:nvSpPr>
        <p:spPr>
          <a:xfrm>
            <a:off x="323850" y="223630"/>
            <a:ext cx="7508185" cy="826681"/>
          </a:xfrm>
        </p:spPr>
        <p:txBody>
          <a:bodyPr/>
          <a:lstStyle/>
          <a:p>
            <a:r>
              <a:rPr lang="en-US" dirty="0"/>
              <a:t>Anatomy of JSON policy </a:t>
            </a:r>
          </a:p>
        </p:txBody>
      </p:sp>
      <p:pic>
        <p:nvPicPr>
          <p:cNvPr id="4" name="Picture 3">
            <a:extLst>
              <a:ext uri="{FF2B5EF4-FFF2-40B4-BE49-F238E27FC236}">
                <a16:creationId xmlns:a16="http://schemas.microsoft.com/office/drawing/2014/main" id="{74AAEBBC-5F86-43D1-AA0A-517B15A2FD95}"/>
              </a:ext>
            </a:extLst>
          </p:cNvPr>
          <p:cNvPicPr>
            <a:picLocks noChangeAspect="1"/>
          </p:cNvPicPr>
          <p:nvPr/>
        </p:nvPicPr>
        <p:blipFill>
          <a:blip r:embed="rId2"/>
          <a:stretch>
            <a:fillRect/>
          </a:stretch>
        </p:blipFill>
        <p:spPr>
          <a:xfrm>
            <a:off x="5218917" y="1169581"/>
            <a:ext cx="9095874" cy="6717119"/>
          </a:xfrm>
          <a:prstGeom prst="rect">
            <a:avLst/>
          </a:prstGeom>
        </p:spPr>
      </p:pic>
    </p:spTree>
    <p:extLst>
      <p:ext uri="{BB962C8B-B14F-4D97-AF65-F5344CB8AC3E}">
        <p14:creationId xmlns:p14="http://schemas.microsoft.com/office/powerpoint/2010/main" val="422782609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7283F3A-6195-E140-A0B1-AC1F99379667}"/>
              </a:ext>
            </a:extLst>
          </p:cNvPr>
          <p:cNvSpPr>
            <a:spLocks noGrp="1"/>
          </p:cNvSpPr>
          <p:nvPr>
            <p:ph idx="1"/>
          </p:nvPr>
        </p:nvSpPr>
        <p:spPr>
          <a:xfrm>
            <a:off x="323850" y="1375289"/>
            <a:ext cx="13982827" cy="4440190"/>
          </a:xfrm>
        </p:spPr>
        <p:txBody>
          <a:bodyPr/>
          <a:lstStyle/>
          <a:p>
            <a:pPr marL="457200" indent="-457200">
              <a:buFont typeface="Arial" panose="020B0604020202020204" pitchFamily="34" charset="0"/>
              <a:buChar char="•"/>
            </a:pPr>
            <a:r>
              <a:rPr lang="en-US" dirty="0"/>
              <a:t>AWS 101</a:t>
            </a:r>
          </a:p>
          <a:p>
            <a:pPr marL="457200" indent="-457200">
              <a:buFont typeface="Arial" panose="020B0604020202020204" pitchFamily="34" charset="0"/>
              <a:buChar char="•"/>
            </a:pPr>
            <a:r>
              <a:rPr lang="en-US" dirty="0"/>
              <a:t>Data Analytics Solution </a:t>
            </a:r>
          </a:p>
          <a:p>
            <a:pPr marL="860425" lvl="1" indent="-457200">
              <a:buFont typeface="Arial" panose="020B0604020202020204" pitchFamily="34" charset="0"/>
              <a:buChar char="•"/>
            </a:pPr>
            <a:r>
              <a:rPr lang="en-US" dirty="0"/>
              <a:t>Collection</a:t>
            </a:r>
          </a:p>
          <a:p>
            <a:pPr marL="860425" lvl="1" indent="-457200">
              <a:buFont typeface="Arial" panose="020B0604020202020204" pitchFamily="34" charset="0"/>
              <a:buChar char="•"/>
            </a:pPr>
            <a:r>
              <a:rPr lang="en-US" dirty="0"/>
              <a:t>Storage </a:t>
            </a:r>
          </a:p>
          <a:p>
            <a:pPr marL="860425" lvl="1" indent="-457200">
              <a:buFont typeface="Arial" panose="020B0604020202020204" pitchFamily="34" charset="0"/>
              <a:buChar char="•"/>
            </a:pPr>
            <a:r>
              <a:rPr lang="en-US" dirty="0"/>
              <a:t>Processing </a:t>
            </a:r>
          </a:p>
          <a:p>
            <a:pPr marL="860425" lvl="1" indent="-457200">
              <a:buFont typeface="Arial" panose="020B0604020202020204" pitchFamily="34" charset="0"/>
              <a:buChar char="•"/>
            </a:pPr>
            <a:r>
              <a:rPr lang="en-US" dirty="0"/>
              <a:t>Analysis </a:t>
            </a:r>
          </a:p>
          <a:p>
            <a:pPr marL="860425" lvl="1" indent="-457200">
              <a:buFont typeface="Arial" panose="020B0604020202020204" pitchFamily="34" charset="0"/>
              <a:buChar char="•"/>
            </a:pPr>
            <a:r>
              <a:rPr lang="en-US" dirty="0"/>
              <a:t>Visualization </a:t>
            </a:r>
            <a:br>
              <a:rPr lang="en-US" dirty="0"/>
            </a:br>
            <a:endParaRPr lang="en-US" dirty="0"/>
          </a:p>
          <a:p>
            <a:pPr marL="457200" indent="-457200">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4063973914"/>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a:xfrm>
            <a:off x="323850" y="342900"/>
            <a:ext cx="13982827" cy="1677722"/>
          </a:xfrm>
        </p:spPr>
        <p:txBody>
          <a:bodyPr/>
          <a:lstStyle/>
          <a:p>
            <a:r>
              <a:rPr lang="en-US" dirty="0"/>
              <a:t>Streams vs Firehose and Amazon SQS </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1181862"/>
          </a:xfrm>
        </p:spPr>
        <p:txBody>
          <a:bodyPr/>
          <a:lstStyle/>
          <a:p>
            <a:br>
              <a:rPr lang="en-US" dirty="0"/>
            </a:br>
            <a:endParaRPr lang="en-US" dirty="0"/>
          </a:p>
        </p:txBody>
      </p:sp>
      <p:pic>
        <p:nvPicPr>
          <p:cNvPr id="4" name="Picture 3">
            <a:extLst>
              <a:ext uri="{FF2B5EF4-FFF2-40B4-BE49-F238E27FC236}">
                <a16:creationId xmlns:a16="http://schemas.microsoft.com/office/drawing/2014/main" id="{33BAAFC7-9CC3-4632-8265-795BB96415B7}"/>
              </a:ext>
            </a:extLst>
          </p:cNvPr>
          <p:cNvPicPr>
            <a:picLocks noChangeAspect="1"/>
          </p:cNvPicPr>
          <p:nvPr/>
        </p:nvPicPr>
        <p:blipFill>
          <a:blip r:embed="rId3"/>
          <a:stretch>
            <a:fillRect/>
          </a:stretch>
        </p:blipFill>
        <p:spPr>
          <a:xfrm>
            <a:off x="323723" y="1669757"/>
            <a:ext cx="13725652" cy="5693604"/>
          </a:xfrm>
          <a:prstGeom prst="rect">
            <a:avLst/>
          </a:prstGeom>
        </p:spPr>
      </p:pic>
    </p:spTree>
    <p:extLst>
      <p:ext uri="{BB962C8B-B14F-4D97-AF65-F5344CB8AC3E}">
        <p14:creationId xmlns:p14="http://schemas.microsoft.com/office/powerpoint/2010/main" val="348228243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9776D-BA56-42BA-82ED-2A454AEFEC56}"/>
              </a:ext>
            </a:extLst>
          </p:cNvPr>
          <p:cNvSpPr>
            <a:spLocks noGrp="1"/>
          </p:cNvSpPr>
          <p:nvPr>
            <p:ph type="title"/>
          </p:nvPr>
        </p:nvSpPr>
        <p:spPr>
          <a:xfrm>
            <a:off x="323850" y="2614613"/>
            <a:ext cx="10091738" cy="1500187"/>
          </a:xfrm>
        </p:spPr>
        <p:txBody>
          <a:bodyPr/>
          <a:lstStyle/>
          <a:p>
            <a:r>
              <a:rPr lang="en-US" dirty="0"/>
              <a:t>Amazon Data Analytics Pipeline </a:t>
            </a:r>
          </a:p>
        </p:txBody>
      </p:sp>
      <p:sp>
        <p:nvSpPr>
          <p:cNvPr id="3" name="Text Placeholder 2">
            <a:extLst>
              <a:ext uri="{FF2B5EF4-FFF2-40B4-BE49-F238E27FC236}">
                <a16:creationId xmlns:a16="http://schemas.microsoft.com/office/drawing/2014/main" id="{E7767792-2ABB-4CAB-BF10-99EFF7871A0E}"/>
              </a:ext>
            </a:extLst>
          </p:cNvPr>
          <p:cNvSpPr>
            <a:spLocks noGrp="1"/>
          </p:cNvSpPr>
          <p:nvPr>
            <p:ph type="body" sz="quarter" idx="10"/>
          </p:nvPr>
        </p:nvSpPr>
        <p:spPr>
          <a:xfrm>
            <a:off x="323850" y="4372204"/>
            <a:ext cx="6076950" cy="517065"/>
          </a:xfrm>
        </p:spPr>
        <p:txBody>
          <a:bodyPr/>
          <a:lstStyle/>
          <a:p>
            <a:r>
              <a:rPr lang="en-US" dirty="0"/>
              <a:t>Storage  </a:t>
            </a:r>
          </a:p>
        </p:txBody>
      </p:sp>
    </p:spTree>
    <p:extLst>
      <p:ext uri="{BB962C8B-B14F-4D97-AF65-F5344CB8AC3E}">
        <p14:creationId xmlns:p14="http://schemas.microsoft.com/office/powerpoint/2010/main" val="126932915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Simple Storage Service </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1181862"/>
          </a:xfrm>
        </p:spPr>
        <p:txBody>
          <a:bodyPr/>
          <a:lstStyle/>
          <a:p>
            <a:br>
              <a:rPr lang="en-US" dirty="0"/>
            </a:br>
            <a:endParaRPr lang="en-US" dirty="0"/>
          </a:p>
        </p:txBody>
      </p:sp>
      <p:sp>
        <p:nvSpPr>
          <p:cNvPr id="5" name="Rectangle 4">
            <a:extLst>
              <a:ext uri="{FF2B5EF4-FFF2-40B4-BE49-F238E27FC236}">
                <a16:creationId xmlns:a16="http://schemas.microsoft.com/office/drawing/2014/main" id="{2F0F6418-5C90-4138-B2F3-C512D0F37067}"/>
              </a:ext>
            </a:extLst>
          </p:cNvPr>
          <p:cNvSpPr/>
          <p:nvPr/>
        </p:nvSpPr>
        <p:spPr>
          <a:xfrm>
            <a:off x="323723" y="1490416"/>
            <a:ext cx="8358189" cy="6186309"/>
          </a:xfrm>
          <a:prstGeom prst="rect">
            <a:avLst/>
          </a:prstGeom>
        </p:spPr>
        <p:txBody>
          <a:bodyPr wrap="square">
            <a:spAutoFit/>
          </a:bodyPr>
          <a:lstStyle/>
          <a:p>
            <a:r>
              <a:rPr lang="en-US" sz="3600" dirty="0">
                <a:latin typeface="Amazon Ember Light" panose="020B0403020204020204" pitchFamily="34" charset="0"/>
              </a:rPr>
              <a:t>Amazon S3 provides a simple web service interface that can be used to store and retrieve any amount of data, at any time, from anywhere on the web. The service gives any developer access to the same highly scalable, reliable, secure, fast, inexpensive infrastructure that Amazon uses to run its own global network of websites. The service aims to maximize benefits of scale and pass those benefits on to developers.</a:t>
            </a:r>
            <a:endParaRPr lang="en-US" sz="3600" dirty="0"/>
          </a:p>
        </p:txBody>
      </p:sp>
      <p:pic>
        <p:nvPicPr>
          <p:cNvPr id="8" name="Graphic 8">
            <a:extLst>
              <a:ext uri="{FF2B5EF4-FFF2-40B4-BE49-F238E27FC236}">
                <a16:creationId xmlns:a16="http://schemas.microsoft.com/office/drawing/2014/main" id="{0659D3D8-A214-4272-8541-CB74991F3C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9750" y="1669757"/>
            <a:ext cx="4055729" cy="3845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9">
            <a:extLst>
              <a:ext uri="{FF2B5EF4-FFF2-40B4-BE49-F238E27FC236}">
                <a16:creationId xmlns:a16="http://schemas.microsoft.com/office/drawing/2014/main" id="{7A581FF5-990A-4855-9FC5-905A939B3133}"/>
              </a:ext>
            </a:extLst>
          </p:cNvPr>
          <p:cNvSpPr txBox="1">
            <a:spLocks noChangeArrowheads="1"/>
          </p:cNvSpPr>
          <p:nvPr/>
        </p:nvSpPr>
        <p:spPr bwMode="auto">
          <a:xfrm>
            <a:off x="9322927" y="5775013"/>
            <a:ext cx="4162552"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r>
              <a:rPr lang="en-US" altLang="en-US" sz="3200" dirty="0">
                <a:latin typeface="Arial" panose="020B0604020202020204" pitchFamily="34" charset="0"/>
                <a:ea typeface="Amazon Ember" panose="020B0603020204020204" pitchFamily="34" charset="0"/>
                <a:cs typeface="Arial" panose="020B0604020202020204" pitchFamily="34" charset="0"/>
              </a:rPr>
              <a:t>Amazon Simple Storage Service Amazon S3</a:t>
            </a:r>
            <a:endParaRPr lang="en-US" altLang="en-US" sz="1200" dirty="0">
              <a:latin typeface="Arial" panose="020B0604020202020204" pitchFamily="34" charset="0"/>
              <a:ea typeface="Amazon Ember" panose="020B0603020204020204" pitchFamily="34" charset="0"/>
              <a:cs typeface="Arial" panose="020B0604020202020204" pitchFamily="34" charset="0"/>
            </a:endParaRPr>
          </a:p>
        </p:txBody>
      </p:sp>
    </p:spTree>
    <p:extLst>
      <p:ext uri="{BB962C8B-B14F-4D97-AF65-F5344CB8AC3E}">
        <p14:creationId xmlns:p14="http://schemas.microsoft.com/office/powerpoint/2010/main" val="369861595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S3 Storage Classes</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1181862"/>
          </a:xfrm>
        </p:spPr>
        <p:txBody>
          <a:bodyPr/>
          <a:lstStyle/>
          <a:p>
            <a:br>
              <a:rPr lang="en-US" dirty="0"/>
            </a:br>
            <a:endParaRPr lang="en-US" dirty="0"/>
          </a:p>
        </p:txBody>
      </p:sp>
      <p:graphicFrame>
        <p:nvGraphicFramePr>
          <p:cNvPr id="4" name="Diagram 3">
            <a:extLst>
              <a:ext uri="{FF2B5EF4-FFF2-40B4-BE49-F238E27FC236}">
                <a16:creationId xmlns:a16="http://schemas.microsoft.com/office/drawing/2014/main" id="{6E9BD02A-2B21-4C14-BD3E-38D0B27ADDEC}"/>
              </a:ext>
            </a:extLst>
          </p:cNvPr>
          <p:cNvGraphicFramePr/>
          <p:nvPr>
            <p:extLst>
              <p:ext uri="{D42A27DB-BD31-4B8C-83A1-F6EECF244321}">
                <p14:modId xmlns:p14="http://schemas.microsoft.com/office/powerpoint/2010/main" val="1101262822"/>
              </p:ext>
            </p:extLst>
          </p:nvPr>
        </p:nvGraphicFramePr>
        <p:xfrm>
          <a:off x="514349" y="1400175"/>
          <a:ext cx="13601702" cy="64865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1519646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Simple Storage Service </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1" y="1600201"/>
            <a:ext cx="6376988" cy="3724096"/>
          </a:xfrm>
        </p:spPr>
        <p:txBody>
          <a:bodyPr/>
          <a:lstStyle/>
          <a:p>
            <a:pPr marL="457200" indent="-457200">
              <a:buFont typeface="Arial" panose="020B0604020202020204" pitchFamily="34" charset="0"/>
              <a:buChar char="•"/>
            </a:pPr>
            <a:r>
              <a:rPr lang="en-US" dirty="0"/>
              <a:t>Life cycle policies</a:t>
            </a:r>
          </a:p>
          <a:p>
            <a:pPr marL="457200" indent="-457200">
              <a:buFont typeface="Arial" panose="020B0604020202020204" pitchFamily="34" charset="0"/>
              <a:buChar char="•"/>
            </a:pPr>
            <a:r>
              <a:rPr lang="en-US" dirty="0"/>
              <a:t>S3 Versioning</a:t>
            </a:r>
          </a:p>
          <a:p>
            <a:pPr marL="457200" indent="-457200">
              <a:buFont typeface="Arial" panose="020B0604020202020204" pitchFamily="34" charset="0"/>
              <a:buChar char="•"/>
            </a:pPr>
            <a:r>
              <a:rPr lang="en-US" dirty="0"/>
              <a:t>S3 Replication</a:t>
            </a:r>
          </a:p>
          <a:p>
            <a:pPr marL="457200" indent="-457200">
              <a:buFont typeface="Arial" panose="020B0604020202020204" pitchFamily="34" charset="0"/>
              <a:buChar char="•"/>
            </a:pPr>
            <a:r>
              <a:rPr lang="en-US" dirty="0"/>
              <a:t>S3 Encryption  </a:t>
            </a:r>
          </a:p>
          <a:p>
            <a:pPr marL="457200" indent="-457200">
              <a:buFont typeface="Arial" panose="020B0604020202020204" pitchFamily="34" charset="0"/>
              <a:buChar char="•"/>
            </a:pPr>
            <a:r>
              <a:rPr lang="en-US" dirty="0"/>
              <a:t>S3 Event Notifications</a:t>
            </a:r>
          </a:p>
          <a:p>
            <a:endParaRPr lang="en-US" dirty="0"/>
          </a:p>
        </p:txBody>
      </p:sp>
      <p:sp>
        <p:nvSpPr>
          <p:cNvPr id="6" name="Rectangle 5">
            <a:extLst>
              <a:ext uri="{FF2B5EF4-FFF2-40B4-BE49-F238E27FC236}">
                <a16:creationId xmlns:a16="http://schemas.microsoft.com/office/drawing/2014/main" id="{11368F08-4E81-4597-B208-792F3FFD8C76}"/>
              </a:ext>
            </a:extLst>
          </p:cNvPr>
          <p:cNvSpPr/>
          <p:nvPr/>
        </p:nvSpPr>
        <p:spPr>
          <a:xfrm>
            <a:off x="7793893" y="1783943"/>
            <a:ext cx="6512656" cy="2554545"/>
          </a:xfrm>
          <a:prstGeom prst="rect">
            <a:avLst/>
          </a:prstGeom>
        </p:spPr>
        <p:txBody>
          <a:bodyPr wrap="square">
            <a:spAutoFit/>
          </a:bodyPr>
          <a:lstStyle/>
          <a:p>
            <a:pPr marL="457200" marR="0" indent="-457200">
              <a:spcBef>
                <a:spcPts val="0"/>
              </a:spcBef>
              <a:spcAft>
                <a:spcPts val="0"/>
              </a:spcAft>
              <a:buFont typeface="Arial" panose="020B0604020202020204" pitchFamily="34" charset="0"/>
              <a:buChar char="•"/>
            </a:pPr>
            <a:r>
              <a:rPr lang="en-US" sz="3200" dirty="0">
                <a:solidFill>
                  <a:schemeClr val="tx2"/>
                </a:solidFill>
                <a:ea typeface="Amazon Ember" panose="020B0603020204020204" pitchFamily="34" charset="0"/>
                <a:cs typeface="Amazon Ember" panose="020B0603020204020204" pitchFamily="34" charset="0"/>
              </a:rPr>
              <a:t>Store anything</a:t>
            </a:r>
          </a:p>
          <a:p>
            <a:pPr marL="457200" marR="0" indent="-457200">
              <a:spcBef>
                <a:spcPts val="0"/>
              </a:spcBef>
              <a:spcAft>
                <a:spcPts val="0"/>
              </a:spcAft>
              <a:buFont typeface="Arial" panose="020B0604020202020204" pitchFamily="34" charset="0"/>
              <a:buChar char="•"/>
            </a:pPr>
            <a:r>
              <a:rPr lang="en-US" sz="3200" dirty="0">
                <a:solidFill>
                  <a:schemeClr val="tx2"/>
                </a:solidFill>
                <a:ea typeface="Amazon Ember" panose="020B0603020204020204" pitchFamily="34" charset="0"/>
                <a:cs typeface="Amazon Ember" panose="020B0603020204020204" pitchFamily="34" charset="0"/>
              </a:rPr>
              <a:t>Secure object storage</a:t>
            </a:r>
          </a:p>
          <a:p>
            <a:pPr marL="457200" marR="0" indent="-457200">
              <a:spcBef>
                <a:spcPts val="0"/>
              </a:spcBef>
              <a:spcAft>
                <a:spcPts val="0"/>
              </a:spcAft>
              <a:buFont typeface="Arial" panose="020B0604020202020204" pitchFamily="34" charset="0"/>
              <a:buChar char="•"/>
            </a:pPr>
            <a:r>
              <a:rPr lang="en-US" sz="3200" dirty="0">
                <a:solidFill>
                  <a:schemeClr val="tx2"/>
                </a:solidFill>
                <a:ea typeface="Amazon Ember" panose="020B0603020204020204" pitchFamily="34" charset="0"/>
                <a:cs typeface="Amazon Ember" panose="020B0603020204020204" pitchFamily="34" charset="0"/>
              </a:rPr>
              <a:t>Natively online, HTTP access</a:t>
            </a:r>
          </a:p>
          <a:p>
            <a:pPr marL="457200" marR="0" indent="-457200">
              <a:spcBef>
                <a:spcPts val="0"/>
              </a:spcBef>
              <a:spcAft>
                <a:spcPts val="0"/>
              </a:spcAft>
              <a:buFont typeface="Arial" panose="020B0604020202020204" pitchFamily="34" charset="0"/>
              <a:buChar char="•"/>
            </a:pPr>
            <a:r>
              <a:rPr lang="en-US" sz="3200" dirty="0">
                <a:solidFill>
                  <a:schemeClr val="tx2"/>
                </a:solidFill>
                <a:ea typeface="Amazon Ember" panose="020B0603020204020204" pitchFamily="34" charset="0"/>
                <a:cs typeface="Amazon Ember" panose="020B0603020204020204" pitchFamily="34" charset="0"/>
              </a:rPr>
              <a:t>Unlimited scalability </a:t>
            </a:r>
          </a:p>
          <a:p>
            <a:pPr marL="457200" marR="0" indent="-457200">
              <a:spcBef>
                <a:spcPts val="0"/>
              </a:spcBef>
              <a:spcAft>
                <a:spcPts val="0"/>
              </a:spcAft>
              <a:buFont typeface="Arial" panose="020B0604020202020204" pitchFamily="34" charset="0"/>
              <a:buChar char="•"/>
            </a:pPr>
            <a:r>
              <a:rPr lang="en-US" sz="3200" dirty="0">
                <a:solidFill>
                  <a:schemeClr val="tx2"/>
                </a:solidFill>
                <a:ea typeface="Amazon Ember" panose="020B0603020204020204" pitchFamily="34" charset="0"/>
                <a:cs typeface="Amazon Ember" panose="020B0603020204020204" pitchFamily="34" charset="0"/>
              </a:rPr>
              <a:t>99.999999999% durability</a:t>
            </a:r>
          </a:p>
        </p:txBody>
      </p:sp>
    </p:spTree>
    <p:extLst>
      <p:ext uri="{BB962C8B-B14F-4D97-AF65-F5344CB8AC3E}">
        <p14:creationId xmlns:p14="http://schemas.microsoft.com/office/powerpoint/2010/main" val="207332085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Dynamo DB</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787" y="1183869"/>
            <a:ext cx="11849164" cy="6093976"/>
          </a:xfrm>
        </p:spPr>
        <p:txBody>
          <a:bodyPr/>
          <a:lstStyle/>
          <a:p>
            <a:pPr marL="457200" indent="-457200">
              <a:buFont typeface="Arial" panose="020B0604020202020204" pitchFamily="34" charset="0"/>
              <a:buChar char="•"/>
            </a:pPr>
            <a:r>
              <a:rPr lang="en-US" dirty="0"/>
              <a:t>Fully managed </a:t>
            </a:r>
            <a:r>
              <a:rPr lang="en-US" dirty="0">
                <a:solidFill>
                  <a:srgbClr val="FFC000"/>
                </a:solidFill>
              </a:rPr>
              <a:t>NoSQL</a:t>
            </a:r>
            <a:r>
              <a:rPr lang="en-US" dirty="0"/>
              <a:t> database service</a:t>
            </a:r>
          </a:p>
          <a:p>
            <a:pPr marL="457200" indent="-457200">
              <a:buFont typeface="Arial" panose="020B0604020202020204" pitchFamily="34" charset="0"/>
              <a:buChar char="•"/>
            </a:pPr>
            <a:r>
              <a:rPr lang="en-US" dirty="0"/>
              <a:t>It is a non-relational, key-value type of database good for when data is not well </a:t>
            </a:r>
            <a:r>
              <a:rPr lang="en-US" dirty="0">
                <a:solidFill>
                  <a:srgbClr val="FFC000"/>
                </a:solidFill>
              </a:rPr>
              <a:t>structured or unpredictable </a:t>
            </a:r>
          </a:p>
          <a:p>
            <a:pPr marL="457200" indent="-457200">
              <a:buFont typeface="Arial" panose="020B0604020202020204" pitchFamily="34" charset="0"/>
              <a:buChar char="•"/>
            </a:pPr>
            <a:r>
              <a:rPr lang="en-US" dirty="0"/>
              <a:t>Fully serverless service, Highly available, fault tolerant, service</a:t>
            </a:r>
          </a:p>
          <a:p>
            <a:pPr marL="457200" indent="-457200">
              <a:buFont typeface="Arial" panose="020B0604020202020204" pitchFamily="34" charset="0"/>
              <a:buChar char="•"/>
            </a:pPr>
            <a:r>
              <a:rPr lang="en-US" dirty="0"/>
              <a:t>Horizontal, Push button </a:t>
            </a:r>
            <a:r>
              <a:rPr lang="en-US" dirty="0">
                <a:solidFill>
                  <a:srgbClr val="FFC000"/>
                </a:solidFill>
              </a:rPr>
              <a:t>scaling</a:t>
            </a:r>
          </a:p>
          <a:p>
            <a:pPr marL="457200" indent="-457200">
              <a:buFont typeface="Arial" panose="020B0604020202020204" pitchFamily="34" charset="0"/>
              <a:buChar char="•"/>
            </a:pPr>
            <a:r>
              <a:rPr lang="en-US" dirty="0">
                <a:solidFill>
                  <a:srgbClr val="FFC000"/>
                </a:solidFill>
              </a:rPr>
              <a:t>DynamoDB Time to Live (TTL)</a:t>
            </a:r>
          </a:p>
          <a:p>
            <a:pPr marL="457200" indent="-457200">
              <a:buFont typeface="Arial" panose="020B0604020202020204" pitchFamily="34" charset="0"/>
              <a:buChar char="•"/>
            </a:pPr>
            <a:r>
              <a:rPr lang="en-US" dirty="0">
                <a:solidFill>
                  <a:srgbClr val="FFC000"/>
                </a:solidFill>
              </a:rPr>
              <a:t>DynamoDB Streams </a:t>
            </a:r>
            <a:r>
              <a:rPr lang="en-US" dirty="0"/>
              <a:t>- A Lambda function can be  triggered</a:t>
            </a:r>
          </a:p>
          <a:p>
            <a:pPr marL="457200" indent="-457200">
              <a:buFont typeface="Arial" panose="020B0604020202020204" pitchFamily="34" charset="0"/>
              <a:buChar char="•"/>
            </a:pPr>
            <a:r>
              <a:rPr lang="en-US" dirty="0">
                <a:solidFill>
                  <a:srgbClr val="FFC000"/>
                </a:solidFill>
              </a:rPr>
              <a:t>DynamoDB Accelerator (DAX) </a:t>
            </a:r>
            <a:r>
              <a:rPr lang="en-US" dirty="0"/>
              <a:t>-Fully managed in-memory cache for DynamoDB that increases performance (microsecond latency)</a:t>
            </a:r>
          </a:p>
        </p:txBody>
      </p:sp>
      <p:sp>
        <p:nvSpPr>
          <p:cNvPr id="5" name="Rectangle 4">
            <a:extLst>
              <a:ext uri="{FF2B5EF4-FFF2-40B4-BE49-F238E27FC236}">
                <a16:creationId xmlns:a16="http://schemas.microsoft.com/office/drawing/2014/main" id="{2F0F6418-5C90-4138-B2F3-C512D0F37067}"/>
              </a:ext>
            </a:extLst>
          </p:cNvPr>
          <p:cNvSpPr/>
          <p:nvPr/>
        </p:nvSpPr>
        <p:spPr>
          <a:xfrm>
            <a:off x="571500" y="2406640"/>
            <a:ext cx="7315200" cy="784830"/>
          </a:xfrm>
          <a:prstGeom prst="rect">
            <a:avLst/>
          </a:prstGeom>
        </p:spPr>
        <p:txBody>
          <a:bodyPr>
            <a:spAutoFit/>
          </a:bodyPr>
          <a:lstStyle/>
          <a:p>
            <a:endParaRPr lang="en-US" sz="2400" dirty="0"/>
          </a:p>
          <a:p>
            <a:endParaRPr lang="en-US" dirty="0"/>
          </a:p>
        </p:txBody>
      </p:sp>
    </p:spTree>
    <p:extLst>
      <p:ext uri="{BB962C8B-B14F-4D97-AF65-F5344CB8AC3E}">
        <p14:creationId xmlns:p14="http://schemas.microsoft.com/office/powerpoint/2010/main" val="222782117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9776D-BA56-42BA-82ED-2A454AEFEC56}"/>
              </a:ext>
            </a:extLst>
          </p:cNvPr>
          <p:cNvSpPr>
            <a:spLocks noGrp="1"/>
          </p:cNvSpPr>
          <p:nvPr>
            <p:ph type="title"/>
          </p:nvPr>
        </p:nvSpPr>
        <p:spPr>
          <a:xfrm>
            <a:off x="323850" y="2614613"/>
            <a:ext cx="10091738" cy="1500187"/>
          </a:xfrm>
        </p:spPr>
        <p:txBody>
          <a:bodyPr/>
          <a:lstStyle/>
          <a:p>
            <a:r>
              <a:rPr lang="en-US" dirty="0"/>
              <a:t>Amazon Data Analytics Pipeline </a:t>
            </a:r>
          </a:p>
        </p:txBody>
      </p:sp>
      <p:sp>
        <p:nvSpPr>
          <p:cNvPr id="3" name="Text Placeholder 2">
            <a:extLst>
              <a:ext uri="{FF2B5EF4-FFF2-40B4-BE49-F238E27FC236}">
                <a16:creationId xmlns:a16="http://schemas.microsoft.com/office/drawing/2014/main" id="{E7767792-2ABB-4CAB-BF10-99EFF7871A0E}"/>
              </a:ext>
            </a:extLst>
          </p:cNvPr>
          <p:cNvSpPr>
            <a:spLocks noGrp="1"/>
          </p:cNvSpPr>
          <p:nvPr>
            <p:ph type="body" sz="quarter" idx="10"/>
          </p:nvPr>
        </p:nvSpPr>
        <p:spPr>
          <a:xfrm>
            <a:off x="323849" y="4372204"/>
            <a:ext cx="12863513" cy="517065"/>
          </a:xfrm>
        </p:spPr>
        <p:txBody>
          <a:bodyPr/>
          <a:lstStyle/>
          <a:p>
            <a:r>
              <a:rPr lang="en-US" dirty="0"/>
              <a:t>PROCESSING -  AWS Lambda, </a:t>
            </a:r>
            <a:r>
              <a:rPr lang="sv-SE" dirty="0"/>
              <a:t>Amazon EMR, Amazon ML, Amazon SageMaker</a:t>
            </a:r>
            <a:endParaRPr lang="en-US" dirty="0"/>
          </a:p>
        </p:txBody>
      </p:sp>
    </p:spTree>
    <p:extLst>
      <p:ext uri="{BB962C8B-B14F-4D97-AF65-F5344CB8AC3E}">
        <p14:creationId xmlns:p14="http://schemas.microsoft.com/office/powerpoint/2010/main" val="250422145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AWS Lambda - Serverless data processing</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6"/>
            <a:ext cx="13982827" cy="3359443"/>
          </a:xfrm>
        </p:spPr>
        <p:txBody>
          <a:bodyPr/>
          <a:lstStyle/>
          <a:p>
            <a:br>
              <a:rPr lang="en-US" dirty="0"/>
            </a:br>
            <a:endParaRPr lang="en-US" dirty="0"/>
          </a:p>
        </p:txBody>
      </p:sp>
      <p:sp>
        <p:nvSpPr>
          <p:cNvPr id="4" name="Rectangle 3">
            <a:extLst>
              <a:ext uri="{FF2B5EF4-FFF2-40B4-BE49-F238E27FC236}">
                <a16:creationId xmlns:a16="http://schemas.microsoft.com/office/drawing/2014/main" id="{ACC3BEFC-7FBD-4405-B8CF-094B845A5CEB}"/>
              </a:ext>
            </a:extLst>
          </p:cNvPr>
          <p:cNvSpPr/>
          <p:nvPr/>
        </p:nvSpPr>
        <p:spPr>
          <a:xfrm>
            <a:off x="514349" y="1669757"/>
            <a:ext cx="14358939" cy="6017032"/>
          </a:xfrm>
          <a:prstGeom prst="rect">
            <a:avLst/>
          </a:prstGeom>
        </p:spPr>
        <p:txBody>
          <a:bodyPr wrap="square">
            <a:spAutoFit/>
          </a:bodyPr>
          <a:lstStyle/>
          <a:p>
            <a:r>
              <a:rPr lang="en-US" sz="2800" dirty="0"/>
              <a:t>A way to run code snippets “in the cloud” </a:t>
            </a:r>
          </a:p>
          <a:p>
            <a:pPr lvl="1"/>
            <a:r>
              <a:rPr lang="en-US" dirty="0"/>
              <a:t>• Serverless </a:t>
            </a:r>
          </a:p>
          <a:p>
            <a:pPr lvl="1"/>
            <a:r>
              <a:rPr lang="en-US" dirty="0"/>
              <a:t>• Continuous scaling </a:t>
            </a:r>
          </a:p>
          <a:p>
            <a:r>
              <a:rPr lang="en-US" sz="2800" dirty="0"/>
              <a:t>Main uses of Lambda</a:t>
            </a:r>
          </a:p>
          <a:p>
            <a:pPr marL="800100" lvl="1" indent="-342900">
              <a:buFont typeface="Arial" panose="020B0604020202020204" pitchFamily="34" charset="0"/>
              <a:buChar char="•"/>
            </a:pPr>
            <a:r>
              <a:rPr lang="en-US" dirty="0"/>
              <a:t>Real-time file processing</a:t>
            </a:r>
          </a:p>
          <a:p>
            <a:pPr marL="800100" lvl="1" indent="-342900">
              <a:buFont typeface="Arial" panose="020B0604020202020204" pitchFamily="34" charset="0"/>
              <a:buChar char="•"/>
            </a:pPr>
            <a:r>
              <a:rPr lang="en-US" dirty="0"/>
              <a:t>Real-time stream processing </a:t>
            </a:r>
          </a:p>
          <a:p>
            <a:pPr marL="800100" lvl="1" indent="-342900">
              <a:buFont typeface="Arial" panose="020B0604020202020204" pitchFamily="34" charset="0"/>
              <a:buChar char="•"/>
            </a:pPr>
            <a:r>
              <a:rPr lang="en-US" dirty="0"/>
              <a:t>ETL </a:t>
            </a:r>
          </a:p>
          <a:p>
            <a:pPr marL="800100" lvl="1" indent="-342900">
              <a:buFont typeface="Arial" panose="020B0604020202020204" pitchFamily="34" charset="0"/>
              <a:buChar char="•"/>
            </a:pPr>
            <a:r>
              <a:rPr lang="en-US" dirty="0"/>
              <a:t>Cron replacement </a:t>
            </a:r>
          </a:p>
          <a:p>
            <a:pPr marL="800100" lvl="1" indent="-342900">
              <a:buFont typeface="Arial" panose="020B0604020202020204" pitchFamily="34" charset="0"/>
              <a:buChar char="•"/>
            </a:pPr>
            <a:r>
              <a:rPr lang="en-US" dirty="0"/>
              <a:t>Process AWS events</a:t>
            </a:r>
          </a:p>
          <a:p>
            <a:r>
              <a:rPr lang="en-US" sz="2800" dirty="0"/>
              <a:t>Supported language – </a:t>
            </a:r>
          </a:p>
          <a:p>
            <a:pPr marL="800100" lvl="1" indent="-342900">
              <a:buFont typeface="Arial" panose="020B0604020202020204" pitchFamily="34" charset="0"/>
              <a:buChar char="•"/>
            </a:pPr>
            <a:r>
              <a:rPr lang="en-US" dirty="0"/>
              <a:t>Node.js • Python • Java • C# • Go • PowerShell • Ruby</a:t>
            </a:r>
          </a:p>
          <a:p>
            <a:r>
              <a:rPr lang="en-US" sz="2800" dirty="0"/>
              <a:t>Lambda Triggers – </a:t>
            </a:r>
          </a:p>
          <a:p>
            <a:pPr marL="342900" indent="-342900">
              <a:buFont typeface="Arial" panose="020B0604020202020204" pitchFamily="34" charset="0"/>
              <a:buChar char="•"/>
            </a:pPr>
            <a:r>
              <a:rPr lang="en-US" b="1" dirty="0">
                <a:solidFill>
                  <a:srgbClr val="FFC000"/>
                </a:solidFill>
              </a:rPr>
              <a:t>Synchronous Invocation method with Request Response </a:t>
            </a:r>
            <a:r>
              <a:rPr lang="en-US" dirty="0"/>
              <a:t>- API Gateway, Load Balancer, AWS Step Functions</a:t>
            </a:r>
          </a:p>
          <a:p>
            <a:pPr lvl="1" indent="0"/>
            <a:r>
              <a:rPr lang="en-US" dirty="0"/>
              <a:t>CloudFront (</a:t>
            </a:r>
            <a:r>
              <a:rPr lang="en-US" dirty="0" err="1"/>
              <a:t>Lambda@Edge</a:t>
            </a:r>
            <a:r>
              <a:rPr lang="en-US" dirty="0"/>
              <a:t>), Amazon Kinesis Data Firehose, Amazon Cognito, Amazon Alexa</a:t>
            </a:r>
          </a:p>
          <a:p>
            <a:pPr marL="342900" indent="-342900">
              <a:buFont typeface="Arial" panose="020B0604020202020204" pitchFamily="34" charset="0"/>
              <a:buChar char="•"/>
            </a:pPr>
            <a:r>
              <a:rPr lang="en-US" b="1" dirty="0">
                <a:solidFill>
                  <a:srgbClr val="FFC000"/>
                </a:solidFill>
              </a:rPr>
              <a:t>Asynchronous Invocation method with Event </a:t>
            </a:r>
            <a:r>
              <a:rPr lang="en-US" dirty="0"/>
              <a:t>– S3,SNS, CF, Cloud Watch, Events, IOT, Developer Tools </a:t>
            </a:r>
          </a:p>
          <a:p>
            <a:pPr marL="342900" indent="-342900">
              <a:buFont typeface="Arial" panose="020B0604020202020204" pitchFamily="34" charset="0"/>
              <a:buChar char="•"/>
            </a:pPr>
            <a:r>
              <a:rPr lang="en-US" b="1" dirty="0">
                <a:solidFill>
                  <a:srgbClr val="FFC000"/>
                </a:solidFill>
              </a:rPr>
              <a:t>Event Source Mapping method with Poll Based </a:t>
            </a:r>
            <a:r>
              <a:rPr lang="en-US" dirty="0"/>
              <a:t>- </a:t>
            </a:r>
            <a:r>
              <a:rPr lang="pt-BR" dirty="0"/>
              <a:t>Kinesis, DynamoDB, Simple Queue Service</a:t>
            </a:r>
          </a:p>
          <a:p>
            <a:endParaRPr lang="en-US" dirty="0"/>
          </a:p>
        </p:txBody>
      </p:sp>
    </p:spTree>
    <p:extLst>
      <p:ext uri="{BB962C8B-B14F-4D97-AF65-F5344CB8AC3E}">
        <p14:creationId xmlns:p14="http://schemas.microsoft.com/office/powerpoint/2010/main" val="365199922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AWS Lambda - Serverless data processing</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6"/>
            <a:ext cx="13982827" cy="3359443"/>
          </a:xfrm>
        </p:spPr>
        <p:txBody>
          <a:bodyPr/>
          <a:lstStyle/>
          <a:p>
            <a:br>
              <a:rPr lang="en-US" dirty="0"/>
            </a:br>
            <a:endParaRPr lang="en-US" dirty="0"/>
          </a:p>
        </p:txBody>
      </p:sp>
      <p:pic>
        <p:nvPicPr>
          <p:cNvPr id="1026" name="Picture 2" descr="https://d2908q01vomqb2.cloudfront.net/fc074d501302eb2b93e2554793fcaf50b3bf7291/2019/06/27/Screen-Shot-2019-06-27-at-2.23.51-PM-1024x510.png">
            <a:extLst>
              <a:ext uri="{FF2B5EF4-FFF2-40B4-BE49-F238E27FC236}">
                <a16:creationId xmlns:a16="http://schemas.microsoft.com/office/drawing/2014/main" id="{09BA7D6D-D0A8-46A8-8BB6-ACBAA234FB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300162"/>
            <a:ext cx="12649200" cy="614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4183889"/>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AWS Lambda</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4696670"/>
          </a:xfrm>
        </p:spPr>
        <p:txBody>
          <a:bodyPr/>
          <a:lstStyle/>
          <a:p>
            <a:r>
              <a:rPr lang="en-US" b="1" dirty="0"/>
              <a:t>Cost  - </a:t>
            </a:r>
          </a:p>
          <a:p>
            <a:pPr marL="457200" indent="-457200">
              <a:buFont typeface="Arial" panose="020B0604020202020204" pitchFamily="34" charset="0"/>
              <a:buChar char="•"/>
            </a:pPr>
            <a:r>
              <a:rPr lang="en-US" sz="2400" dirty="0"/>
              <a:t>Pay for what you use”  Generous free tier (1M requests / month, 400K GB -seconds compute time) </a:t>
            </a:r>
          </a:p>
          <a:p>
            <a:pPr marL="457200" indent="-457200">
              <a:buFont typeface="Arial" panose="020B0604020202020204" pitchFamily="34" charset="0"/>
              <a:buChar char="•"/>
            </a:pPr>
            <a:r>
              <a:rPr lang="en-US" sz="2400" dirty="0"/>
              <a:t>$0.20 / million requests </a:t>
            </a:r>
          </a:p>
          <a:p>
            <a:pPr marL="457200" indent="-457200">
              <a:buFont typeface="Arial" panose="020B0604020202020204" pitchFamily="34" charset="0"/>
              <a:buChar char="•"/>
            </a:pPr>
            <a:r>
              <a:rPr lang="en-US" sz="2400" dirty="0"/>
              <a:t>$.00001667 per GB/second</a:t>
            </a:r>
          </a:p>
          <a:p>
            <a:r>
              <a:rPr lang="en-US" b="1" dirty="0"/>
              <a:t>Antipatterns  -</a:t>
            </a:r>
          </a:p>
          <a:p>
            <a:pPr marL="342900" indent="-342900">
              <a:buFont typeface="Arial" panose="020B0604020202020204" pitchFamily="34" charset="0"/>
              <a:buChar char="•"/>
            </a:pPr>
            <a:r>
              <a:rPr lang="en-US" sz="2400" dirty="0"/>
              <a:t>Stateful applications</a:t>
            </a:r>
          </a:p>
          <a:p>
            <a:pPr marL="342900" indent="-342900">
              <a:buFont typeface="Arial" panose="020B0604020202020204" pitchFamily="34" charset="0"/>
              <a:buChar char="•"/>
            </a:pPr>
            <a:r>
              <a:rPr lang="en-US" sz="2400" dirty="0"/>
              <a:t>Long running Apps – 15 min timeout limit  </a:t>
            </a:r>
          </a:p>
          <a:p>
            <a:endParaRPr lang="en-US" dirty="0"/>
          </a:p>
        </p:txBody>
      </p:sp>
    </p:spTree>
    <p:extLst>
      <p:ext uri="{BB962C8B-B14F-4D97-AF65-F5344CB8AC3E}">
        <p14:creationId xmlns:p14="http://schemas.microsoft.com/office/powerpoint/2010/main" val="213650713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AWS 101</a:t>
            </a:r>
          </a:p>
        </p:txBody>
      </p:sp>
      <p:sp>
        <p:nvSpPr>
          <p:cNvPr id="7" name="Rectangle 6">
            <a:extLst>
              <a:ext uri="{FF2B5EF4-FFF2-40B4-BE49-F238E27FC236}">
                <a16:creationId xmlns:a16="http://schemas.microsoft.com/office/drawing/2014/main" id="{6821D04D-A343-4FAE-A5C3-1AC96602924B}"/>
              </a:ext>
            </a:extLst>
          </p:cNvPr>
          <p:cNvSpPr/>
          <p:nvPr/>
        </p:nvSpPr>
        <p:spPr>
          <a:xfrm>
            <a:off x="323786" y="4538780"/>
            <a:ext cx="3619564" cy="584775"/>
          </a:xfrm>
          <a:prstGeom prst="rect">
            <a:avLst/>
          </a:prstGeom>
        </p:spPr>
        <p:txBody>
          <a:bodyPr wrap="square">
            <a:spAutoFit/>
          </a:bodyPr>
          <a:lstStyle/>
          <a:p>
            <a:r>
              <a:rPr lang="en-US" sz="3200" dirty="0">
                <a:latin typeface="AmazonEmberBold"/>
              </a:rPr>
              <a:t>Key facts </a:t>
            </a:r>
            <a:endParaRPr lang="en-US" sz="3200" b="0" i="0" dirty="0">
              <a:effectLst/>
              <a:latin typeface="AmazonEmberBold"/>
            </a:endParaRPr>
          </a:p>
        </p:txBody>
      </p:sp>
      <p:sp>
        <p:nvSpPr>
          <p:cNvPr id="12" name="Content Placeholder 11">
            <a:extLst>
              <a:ext uri="{FF2B5EF4-FFF2-40B4-BE49-F238E27FC236}">
                <a16:creationId xmlns:a16="http://schemas.microsoft.com/office/drawing/2014/main" id="{643E677E-2153-4B96-9E28-EA111F5FFE36}"/>
              </a:ext>
            </a:extLst>
          </p:cNvPr>
          <p:cNvSpPr>
            <a:spLocks noGrp="1"/>
          </p:cNvSpPr>
          <p:nvPr>
            <p:ph idx="1"/>
          </p:nvPr>
        </p:nvSpPr>
        <p:spPr>
          <a:xfrm>
            <a:off x="323786" y="1952395"/>
            <a:ext cx="13982827" cy="2511457"/>
          </a:xfrm>
        </p:spPr>
        <p:txBody>
          <a:bodyPr/>
          <a:lstStyle/>
          <a:p>
            <a:r>
              <a:rPr lang="en-US" dirty="0"/>
              <a:t>Amazon Web Services (AWS) is the world’s most comprehensive and broadly adopted cloud platform, offering over 200 fully featured services from data centers globally. Millions of customers—including the fastest-growing startups, largest enterprises, and leading government agencies—are using AWS to lower costs, become more agile, and innovate faster.</a:t>
            </a:r>
          </a:p>
        </p:txBody>
      </p:sp>
      <p:sp>
        <p:nvSpPr>
          <p:cNvPr id="14" name="Rectangle 13">
            <a:extLst>
              <a:ext uri="{FF2B5EF4-FFF2-40B4-BE49-F238E27FC236}">
                <a16:creationId xmlns:a16="http://schemas.microsoft.com/office/drawing/2014/main" id="{1D9765C5-46F0-428B-9E9D-9F8ED458757B}"/>
              </a:ext>
            </a:extLst>
          </p:cNvPr>
          <p:cNvSpPr/>
          <p:nvPr/>
        </p:nvSpPr>
        <p:spPr>
          <a:xfrm>
            <a:off x="200025" y="5446208"/>
            <a:ext cx="9844088" cy="1938992"/>
          </a:xfrm>
          <a:prstGeom prst="rect">
            <a:avLst/>
          </a:prstGeom>
        </p:spPr>
        <p:txBody>
          <a:bodyPr wrap="square">
            <a:spAutoFit/>
          </a:bodyPr>
          <a:lstStyle/>
          <a:p>
            <a:pPr marL="342900" indent="-342900">
              <a:buFont typeface="Arial" panose="020B0604020202020204" pitchFamily="34" charset="0"/>
              <a:buChar char="•"/>
            </a:pPr>
            <a:r>
              <a:rPr lang="en-US" sz="2400" dirty="0"/>
              <a:t>One in three sites you visit on the internet uses AWS services.</a:t>
            </a:r>
          </a:p>
          <a:p>
            <a:pPr marL="342900" indent="-342900">
              <a:buFont typeface="Arial" panose="020B0604020202020204" pitchFamily="34" charset="0"/>
              <a:buChar char="•"/>
            </a:pPr>
            <a:r>
              <a:rPr lang="en-US" sz="2400" dirty="0"/>
              <a:t>In 2019, Amazon Web Services raked in more than $35 billion in revenue. If AWS were its own company, that would be enough to rank 359th on fortune magazine’s Global 500 list</a:t>
            </a:r>
          </a:p>
          <a:p>
            <a:r>
              <a:rPr lang="en-US" sz="2400" dirty="0"/>
              <a:t> </a:t>
            </a:r>
          </a:p>
        </p:txBody>
      </p:sp>
    </p:spTree>
    <p:extLst>
      <p:ext uri="{BB962C8B-B14F-4D97-AF65-F5344CB8AC3E}">
        <p14:creationId xmlns:p14="http://schemas.microsoft.com/office/powerpoint/2010/main" val="224403837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9776D-BA56-42BA-82ED-2A454AEFEC56}"/>
              </a:ext>
            </a:extLst>
          </p:cNvPr>
          <p:cNvSpPr>
            <a:spLocks noGrp="1"/>
          </p:cNvSpPr>
          <p:nvPr>
            <p:ph type="title"/>
          </p:nvPr>
        </p:nvSpPr>
        <p:spPr>
          <a:xfrm>
            <a:off x="323850" y="2614613"/>
            <a:ext cx="10091738" cy="1500187"/>
          </a:xfrm>
        </p:spPr>
        <p:txBody>
          <a:bodyPr/>
          <a:lstStyle/>
          <a:p>
            <a:r>
              <a:rPr lang="en-US" dirty="0"/>
              <a:t>Amazon Data Analytics Pipeline </a:t>
            </a:r>
          </a:p>
        </p:txBody>
      </p:sp>
      <p:sp>
        <p:nvSpPr>
          <p:cNvPr id="3" name="Text Placeholder 2">
            <a:extLst>
              <a:ext uri="{FF2B5EF4-FFF2-40B4-BE49-F238E27FC236}">
                <a16:creationId xmlns:a16="http://schemas.microsoft.com/office/drawing/2014/main" id="{E7767792-2ABB-4CAB-BF10-99EFF7871A0E}"/>
              </a:ext>
            </a:extLst>
          </p:cNvPr>
          <p:cNvSpPr>
            <a:spLocks noGrp="1"/>
          </p:cNvSpPr>
          <p:nvPr>
            <p:ph type="body" sz="quarter" idx="10"/>
          </p:nvPr>
        </p:nvSpPr>
        <p:spPr>
          <a:xfrm>
            <a:off x="323849" y="4372204"/>
            <a:ext cx="12863513" cy="517065"/>
          </a:xfrm>
        </p:spPr>
        <p:txBody>
          <a:bodyPr/>
          <a:lstStyle/>
          <a:p>
            <a:r>
              <a:rPr lang="en-US" dirty="0"/>
              <a:t>Analysis -  ES, Athena, Redshift</a:t>
            </a:r>
          </a:p>
        </p:txBody>
      </p:sp>
    </p:spTree>
    <p:extLst>
      <p:ext uri="{BB962C8B-B14F-4D97-AF65-F5344CB8AC3E}">
        <p14:creationId xmlns:p14="http://schemas.microsoft.com/office/powerpoint/2010/main" val="302487546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What is Athena  - Serverless</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4866973"/>
          </a:xfrm>
        </p:spPr>
        <p:txBody>
          <a:bodyPr/>
          <a:lstStyle/>
          <a:p>
            <a:pPr marL="457200" indent="-457200">
              <a:buFont typeface="Arial" panose="020B0604020202020204" pitchFamily="34" charset="0"/>
              <a:buChar char="•"/>
            </a:pPr>
            <a:r>
              <a:rPr lang="en-US" dirty="0"/>
              <a:t>Interactive query service for S3 (SQL) </a:t>
            </a:r>
          </a:p>
          <a:p>
            <a:pPr marL="457200" indent="-457200">
              <a:buFont typeface="Arial" panose="020B0604020202020204" pitchFamily="34" charset="0"/>
              <a:buChar char="•"/>
            </a:pPr>
            <a:r>
              <a:rPr lang="en-US" dirty="0"/>
              <a:t>No need to load data, it stays in S3 </a:t>
            </a:r>
          </a:p>
          <a:p>
            <a:pPr marL="457200" indent="-457200">
              <a:buFont typeface="Arial" panose="020B0604020202020204" pitchFamily="34" charset="0"/>
              <a:buChar char="•"/>
            </a:pPr>
            <a:r>
              <a:rPr lang="en-US" dirty="0"/>
              <a:t>Unstructured, semi-structured, or structured</a:t>
            </a:r>
          </a:p>
          <a:p>
            <a:pPr marL="457200" indent="-457200">
              <a:buFont typeface="Arial" panose="020B0604020202020204" pitchFamily="34" charset="0"/>
              <a:buChar char="•"/>
            </a:pPr>
            <a:r>
              <a:rPr lang="en-US" dirty="0"/>
              <a:t>Supports many data formats </a:t>
            </a:r>
          </a:p>
          <a:p>
            <a:pPr lvl="1"/>
            <a:r>
              <a:rPr lang="en-US" dirty="0"/>
              <a:t>• CSV (human readable) </a:t>
            </a:r>
          </a:p>
          <a:p>
            <a:pPr lvl="1"/>
            <a:r>
              <a:rPr lang="en-US" dirty="0"/>
              <a:t>• JSON (human readable) </a:t>
            </a:r>
          </a:p>
          <a:p>
            <a:pPr lvl="1"/>
            <a:r>
              <a:rPr lang="en-US" dirty="0"/>
              <a:t>• ORC (columnar, split table)</a:t>
            </a:r>
          </a:p>
          <a:p>
            <a:pPr lvl="1"/>
            <a:r>
              <a:rPr lang="en-US" dirty="0"/>
              <a:t>• Parquet (columnar, split table) </a:t>
            </a:r>
          </a:p>
          <a:p>
            <a:pPr lvl="1"/>
            <a:r>
              <a:rPr lang="en-US" dirty="0"/>
              <a:t>• Avro (split table) </a:t>
            </a:r>
          </a:p>
        </p:txBody>
      </p:sp>
    </p:spTree>
    <p:extLst>
      <p:ext uri="{BB962C8B-B14F-4D97-AF65-F5344CB8AC3E}">
        <p14:creationId xmlns:p14="http://schemas.microsoft.com/office/powerpoint/2010/main" val="58393263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Athena  - Use cases </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1949113" cy="1932837"/>
          </a:xfrm>
        </p:spPr>
        <p:txBody>
          <a:bodyPr/>
          <a:lstStyle/>
          <a:p>
            <a:pPr marL="457200" indent="-457200">
              <a:buFont typeface="Arial" panose="020B0604020202020204" pitchFamily="34" charset="0"/>
              <a:buChar char="•"/>
            </a:pPr>
            <a:r>
              <a:rPr lang="en-US" dirty="0"/>
              <a:t>Querying staging data before loading to Redshift</a:t>
            </a:r>
          </a:p>
          <a:p>
            <a:pPr marL="457200" indent="-457200">
              <a:buFont typeface="Arial" panose="020B0604020202020204" pitchFamily="34" charset="0"/>
              <a:buChar char="•"/>
            </a:pPr>
            <a:r>
              <a:rPr lang="en-US" dirty="0"/>
              <a:t>Integration with Quick Sight</a:t>
            </a:r>
          </a:p>
          <a:p>
            <a:pPr marL="457200" indent="-457200">
              <a:buFont typeface="Arial" panose="020B0604020202020204" pitchFamily="34" charset="0"/>
              <a:buChar char="•"/>
            </a:pPr>
            <a:r>
              <a:rPr lang="en-US" dirty="0"/>
              <a:t>Integration via ODBC / JDBC with other visualization tools</a:t>
            </a:r>
          </a:p>
        </p:txBody>
      </p:sp>
    </p:spTree>
    <p:extLst>
      <p:ext uri="{BB962C8B-B14F-4D97-AF65-F5344CB8AC3E}">
        <p14:creationId xmlns:p14="http://schemas.microsoft.com/office/powerpoint/2010/main" val="3515909270"/>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a:xfrm>
            <a:off x="323850" y="342900"/>
            <a:ext cx="13982827" cy="1971675"/>
          </a:xfrm>
        </p:spPr>
        <p:txBody>
          <a:bodyPr/>
          <a:lstStyle/>
          <a:p>
            <a:r>
              <a:rPr lang="en-US" dirty="0"/>
              <a:t>Data warehouse </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2426994"/>
            <a:ext cx="13982827" cy="1181862"/>
          </a:xfrm>
        </p:spPr>
        <p:txBody>
          <a:bodyPr/>
          <a:lstStyle/>
          <a:p>
            <a:br>
              <a:rPr lang="en-US" dirty="0"/>
            </a:br>
            <a:endParaRPr lang="en-US" dirty="0"/>
          </a:p>
        </p:txBody>
      </p:sp>
      <p:sp>
        <p:nvSpPr>
          <p:cNvPr id="4" name="TextBox 3">
            <a:extLst>
              <a:ext uri="{FF2B5EF4-FFF2-40B4-BE49-F238E27FC236}">
                <a16:creationId xmlns:a16="http://schemas.microsoft.com/office/drawing/2014/main" id="{4C44A1FF-3DFF-4970-B7B4-D410888B4319}"/>
              </a:ext>
            </a:extLst>
          </p:cNvPr>
          <p:cNvSpPr txBox="1"/>
          <p:nvPr/>
        </p:nvSpPr>
        <p:spPr>
          <a:xfrm>
            <a:off x="935831" y="1657757"/>
            <a:ext cx="12758737" cy="6343275"/>
          </a:xfrm>
          <a:prstGeom prst="rect">
            <a:avLst/>
          </a:prstGeom>
          <a:noFill/>
        </p:spPr>
        <p:txBody>
          <a:bodyPr wrap="square" lIns="182880" tIns="146304" rIns="182880" bIns="146304" rtlCol="0">
            <a:spAutoFit/>
          </a:bodyPr>
          <a:lstStyle/>
          <a:p>
            <a:pPr>
              <a:lnSpc>
                <a:spcPct val="90000"/>
              </a:lnSpc>
              <a:spcAft>
                <a:spcPts val="1800"/>
              </a:spcAft>
            </a:pPr>
            <a:r>
              <a:rPr lang="en-US" sz="3200" dirty="0">
                <a:gradFill>
                  <a:gsLst>
                    <a:gs pos="2917">
                      <a:schemeClr val="tx1"/>
                    </a:gs>
                    <a:gs pos="30000">
                      <a:schemeClr val="tx1"/>
                    </a:gs>
                  </a:gsLst>
                  <a:lin ang="5400000" scaled="0"/>
                </a:gradFill>
              </a:rPr>
              <a:t>A data warehouse is a central repo of structured data from many data sources, this data is transformed, aggregated, and prepared for business reporting and analysis.</a:t>
            </a:r>
          </a:p>
          <a:p>
            <a:pPr>
              <a:lnSpc>
                <a:spcPct val="90000"/>
              </a:lnSpc>
              <a:spcAft>
                <a:spcPts val="1800"/>
              </a:spcAft>
            </a:pPr>
            <a:r>
              <a:rPr lang="en-US" sz="3200" dirty="0">
                <a:gradFill>
                  <a:gsLst>
                    <a:gs pos="2917">
                      <a:schemeClr val="tx1"/>
                    </a:gs>
                    <a:gs pos="30000">
                      <a:schemeClr val="tx1"/>
                    </a:gs>
                  </a:gsLst>
                  <a:lin ang="5400000" scaled="0"/>
                </a:gradFill>
              </a:rPr>
              <a:t>Challenges – </a:t>
            </a:r>
          </a:p>
          <a:p>
            <a:pPr marL="1004888" lvl="1" indent="-457200">
              <a:lnSpc>
                <a:spcPct val="90000"/>
              </a:lnSpc>
              <a:spcAft>
                <a:spcPts val="1800"/>
              </a:spcAft>
              <a:buFont typeface="Arial" panose="020B0604020202020204" pitchFamily="34" charset="0"/>
              <a:buChar char="•"/>
            </a:pPr>
            <a:r>
              <a:rPr lang="en-US" sz="3200" dirty="0">
                <a:gradFill>
                  <a:gsLst>
                    <a:gs pos="2917">
                      <a:schemeClr val="tx1"/>
                    </a:gs>
                    <a:gs pos="30000">
                      <a:schemeClr val="tx1"/>
                    </a:gs>
                  </a:gsLst>
                  <a:lin ang="5400000" scaled="0"/>
                </a:gradFill>
              </a:rPr>
              <a:t>Costly to implement </a:t>
            </a:r>
          </a:p>
          <a:p>
            <a:pPr marL="1004888" lvl="1" indent="-457200">
              <a:lnSpc>
                <a:spcPct val="90000"/>
              </a:lnSpc>
              <a:spcAft>
                <a:spcPts val="1800"/>
              </a:spcAft>
              <a:buFont typeface="Arial" panose="020B0604020202020204" pitchFamily="34" charset="0"/>
              <a:buChar char="•"/>
            </a:pPr>
            <a:r>
              <a:rPr lang="en-US" sz="3200" dirty="0">
                <a:gradFill>
                  <a:gsLst>
                    <a:gs pos="2917">
                      <a:schemeClr val="tx1"/>
                    </a:gs>
                    <a:gs pos="30000">
                      <a:schemeClr val="tx1"/>
                    </a:gs>
                  </a:gsLst>
                  <a:lin ang="5400000" scaled="0"/>
                </a:gradFill>
              </a:rPr>
              <a:t>Maintenance can be challenging.</a:t>
            </a:r>
          </a:p>
          <a:p>
            <a:pPr marL="1004888" lvl="1" indent="-457200">
              <a:lnSpc>
                <a:spcPct val="90000"/>
              </a:lnSpc>
              <a:spcAft>
                <a:spcPts val="1800"/>
              </a:spcAft>
              <a:buFont typeface="Arial" panose="020B0604020202020204" pitchFamily="34" charset="0"/>
              <a:buChar char="•"/>
            </a:pPr>
            <a:r>
              <a:rPr lang="en-US" sz="3200" dirty="0">
                <a:gradFill>
                  <a:gsLst>
                    <a:gs pos="2917">
                      <a:schemeClr val="tx1"/>
                    </a:gs>
                    <a:gs pos="30000">
                      <a:schemeClr val="tx1"/>
                    </a:gs>
                  </a:gsLst>
                  <a:lin ang="5400000" scaled="0"/>
                </a:gradFill>
              </a:rPr>
              <a:t>Security concerns </a:t>
            </a:r>
          </a:p>
          <a:p>
            <a:pPr marL="1004888" lvl="1" indent="-457200">
              <a:lnSpc>
                <a:spcPct val="90000"/>
              </a:lnSpc>
              <a:spcAft>
                <a:spcPts val="1800"/>
              </a:spcAft>
              <a:buFont typeface="Arial" panose="020B0604020202020204" pitchFamily="34" charset="0"/>
              <a:buChar char="•"/>
            </a:pPr>
            <a:r>
              <a:rPr lang="en-US" sz="3200" dirty="0">
                <a:gradFill>
                  <a:gsLst>
                    <a:gs pos="2917">
                      <a:schemeClr val="tx1"/>
                    </a:gs>
                    <a:gs pos="30000">
                      <a:schemeClr val="tx1"/>
                    </a:gs>
                  </a:gsLst>
                  <a:lin ang="5400000" scaled="0"/>
                </a:gradFill>
              </a:rPr>
              <a:t>Hard to scale to meet to demand</a:t>
            </a:r>
          </a:p>
          <a:p>
            <a:pPr>
              <a:lnSpc>
                <a:spcPct val="90000"/>
              </a:lnSpc>
              <a:spcAft>
                <a:spcPts val="1800"/>
              </a:spcAft>
            </a:pPr>
            <a:r>
              <a:rPr lang="en-US" sz="3200" dirty="0">
                <a:gradFill>
                  <a:gsLst>
                    <a:gs pos="2917">
                      <a:schemeClr val="tx1"/>
                    </a:gs>
                    <a:gs pos="30000">
                      <a:schemeClr val="tx1"/>
                    </a:gs>
                  </a:gsLst>
                  <a:lin ang="5400000" scaled="0"/>
                </a:gradFill>
              </a:rPr>
              <a:t>	</a:t>
            </a:r>
          </a:p>
          <a:p>
            <a:pPr>
              <a:lnSpc>
                <a:spcPct val="90000"/>
              </a:lnSpc>
              <a:spcAft>
                <a:spcPts val="1800"/>
              </a:spcAft>
            </a:pPr>
            <a:endParaRPr lang="en-US" sz="32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251822526"/>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a:xfrm>
            <a:off x="323850" y="342901"/>
            <a:ext cx="13982827" cy="1729194"/>
          </a:xfrm>
        </p:spPr>
        <p:txBody>
          <a:bodyPr/>
          <a:lstStyle/>
          <a:p>
            <a:r>
              <a:rPr lang="en-US" dirty="0"/>
              <a:t>Amazon Redshift - Fully -managed, petabyte -scale data warehouse </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2426994"/>
            <a:ext cx="13982827" cy="1181862"/>
          </a:xfrm>
        </p:spPr>
        <p:txBody>
          <a:bodyPr/>
          <a:lstStyle/>
          <a:p>
            <a:br>
              <a:rPr lang="en-US" dirty="0"/>
            </a:br>
            <a:endParaRPr lang="en-US" dirty="0"/>
          </a:p>
        </p:txBody>
      </p:sp>
      <p:sp>
        <p:nvSpPr>
          <p:cNvPr id="4" name="TextBox 3">
            <a:extLst>
              <a:ext uri="{FF2B5EF4-FFF2-40B4-BE49-F238E27FC236}">
                <a16:creationId xmlns:a16="http://schemas.microsoft.com/office/drawing/2014/main" id="{4C44A1FF-3DFF-4970-B7B4-D410888B4319}"/>
              </a:ext>
            </a:extLst>
          </p:cNvPr>
          <p:cNvSpPr txBox="1"/>
          <p:nvPr/>
        </p:nvSpPr>
        <p:spPr>
          <a:xfrm>
            <a:off x="596142" y="1952825"/>
            <a:ext cx="13187362" cy="7460504"/>
          </a:xfrm>
          <a:prstGeom prst="rect">
            <a:avLst/>
          </a:prstGeom>
          <a:noFill/>
        </p:spPr>
        <p:txBody>
          <a:bodyPr wrap="square" lIns="182880" tIns="146304" rIns="182880" bIns="146304" rtlCol="0">
            <a:spAutoFit/>
          </a:bodyPr>
          <a:lstStyle/>
          <a:p>
            <a:pPr>
              <a:lnSpc>
                <a:spcPct val="90000"/>
              </a:lnSpc>
              <a:spcAft>
                <a:spcPts val="1800"/>
              </a:spcAft>
            </a:pPr>
            <a:r>
              <a:rPr lang="en-US" sz="3200" dirty="0">
                <a:gradFill>
                  <a:gsLst>
                    <a:gs pos="2917">
                      <a:schemeClr val="tx1"/>
                    </a:gs>
                    <a:gs pos="30000">
                      <a:schemeClr val="tx1"/>
                    </a:gs>
                  </a:gsLst>
                  <a:lin ang="5400000" scaled="0"/>
                </a:gradFill>
              </a:rPr>
              <a:t>Redshift provides a cloud-based, scalable, secure environment for your data warehouse. Amazon Redshift is easy to set up, deploy, and manage and provides up to 10 times faster performance than other data warehousing solutions. </a:t>
            </a:r>
          </a:p>
          <a:p>
            <a:pPr>
              <a:lnSpc>
                <a:spcPct val="90000"/>
              </a:lnSpc>
              <a:spcAft>
                <a:spcPts val="1800"/>
              </a:spcAft>
            </a:pPr>
            <a:r>
              <a:rPr lang="en-US" sz="3200" dirty="0">
                <a:gradFill>
                  <a:gsLst>
                    <a:gs pos="2917">
                      <a:schemeClr val="tx1"/>
                    </a:gs>
                    <a:gs pos="30000">
                      <a:schemeClr val="tx1"/>
                    </a:gs>
                  </a:gsLst>
                  <a:lin ang="5400000" scaled="0"/>
                </a:gradFill>
              </a:rPr>
              <a:t>Benefits – </a:t>
            </a:r>
          </a:p>
          <a:p>
            <a:pPr marL="914400" lvl="1" indent="-457200">
              <a:lnSpc>
                <a:spcPct val="90000"/>
              </a:lnSpc>
              <a:spcAft>
                <a:spcPts val="1800"/>
              </a:spcAft>
              <a:buFont typeface="Arial" panose="020B0604020202020204" pitchFamily="34" charset="0"/>
              <a:buChar char="•"/>
            </a:pPr>
            <a:r>
              <a:rPr lang="en-US" sz="2800" dirty="0">
                <a:gradFill>
                  <a:gsLst>
                    <a:gs pos="2917">
                      <a:schemeClr val="tx1"/>
                    </a:gs>
                    <a:gs pos="30000">
                      <a:schemeClr val="tx1"/>
                    </a:gs>
                  </a:gsLst>
                  <a:lin ang="5400000" scaled="0"/>
                </a:gradFill>
              </a:rPr>
              <a:t>De</a:t>
            </a:r>
            <a:r>
              <a:rPr lang="en-US" sz="2800" dirty="0"/>
              <a:t>signed for OLAP, not OLTP </a:t>
            </a:r>
          </a:p>
          <a:p>
            <a:pPr marL="914400" lvl="1" indent="-457200">
              <a:lnSpc>
                <a:spcPct val="90000"/>
              </a:lnSpc>
              <a:spcAft>
                <a:spcPts val="1800"/>
              </a:spcAft>
              <a:buFont typeface="Arial" panose="020B0604020202020204" pitchFamily="34" charset="0"/>
              <a:buChar char="•"/>
            </a:pPr>
            <a:r>
              <a:rPr lang="en-US" sz="2800" dirty="0"/>
              <a:t>Cost effective </a:t>
            </a:r>
          </a:p>
          <a:p>
            <a:pPr marL="914400" lvl="1" indent="-457200">
              <a:lnSpc>
                <a:spcPct val="90000"/>
              </a:lnSpc>
              <a:spcAft>
                <a:spcPts val="1800"/>
              </a:spcAft>
              <a:buFont typeface="Arial" panose="020B0604020202020204" pitchFamily="34" charset="0"/>
              <a:buChar char="•"/>
            </a:pPr>
            <a:r>
              <a:rPr lang="en-US" sz="2800" dirty="0"/>
              <a:t>SQL, ODBC, JDBC interfaces </a:t>
            </a:r>
          </a:p>
          <a:p>
            <a:pPr marL="914400" lvl="1" indent="-457200">
              <a:lnSpc>
                <a:spcPct val="90000"/>
              </a:lnSpc>
              <a:spcAft>
                <a:spcPts val="1800"/>
              </a:spcAft>
              <a:buFont typeface="Arial" panose="020B0604020202020204" pitchFamily="34" charset="0"/>
              <a:buChar char="•"/>
            </a:pPr>
            <a:r>
              <a:rPr lang="en-US" sz="2800" dirty="0"/>
              <a:t>Scale up or down on demand </a:t>
            </a:r>
          </a:p>
          <a:p>
            <a:pPr marL="914400" lvl="1" indent="-457200">
              <a:lnSpc>
                <a:spcPct val="90000"/>
              </a:lnSpc>
              <a:spcAft>
                <a:spcPts val="1800"/>
              </a:spcAft>
              <a:buFont typeface="Arial" panose="020B0604020202020204" pitchFamily="34" charset="0"/>
              <a:buChar char="•"/>
            </a:pPr>
            <a:r>
              <a:rPr lang="en-US" sz="2800" dirty="0"/>
              <a:t>Built-in replication &amp; backups • Monitoring via CloudWatch / CloudTrail</a:t>
            </a:r>
            <a:endParaRPr lang="en-US" sz="2800" dirty="0">
              <a:gradFill>
                <a:gsLst>
                  <a:gs pos="2917">
                    <a:schemeClr val="tx1"/>
                  </a:gs>
                  <a:gs pos="30000">
                    <a:schemeClr val="tx1"/>
                  </a:gs>
                </a:gsLst>
                <a:lin ang="5400000" scaled="0"/>
              </a:gradFill>
            </a:endParaRPr>
          </a:p>
          <a:p>
            <a:pPr>
              <a:lnSpc>
                <a:spcPct val="90000"/>
              </a:lnSpc>
              <a:spcAft>
                <a:spcPts val="1800"/>
              </a:spcAft>
            </a:pPr>
            <a:r>
              <a:rPr lang="en-US" sz="3200" dirty="0">
                <a:gradFill>
                  <a:gsLst>
                    <a:gs pos="2917">
                      <a:schemeClr val="tx1"/>
                    </a:gs>
                    <a:gs pos="30000">
                      <a:schemeClr val="tx1"/>
                    </a:gs>
                  </a:gsLst>
                  <a:lin ang="5400000" scaled="0"/>
                </a:gradFill>
              </a:rPr>
              <a:t>	</a:t>
            </a:r>
          </a:p>
          <a:p>
            <a:pPr>
              <a:lnSpc>
                <a:spcPct val="90000"/>
              </a:lnSpc>
              <a:spcAft>
                <a:spcPts val="1800"/>
              </a:spcAft>
            </a:pPr>
            <a:endParaRPr lang="en-US" sz="32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36527448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a:xfrm>
            <a:off x="323850" y="342901"/>
            <a:ext cx="13982827" cy="1729194"/>
          </a:xfrm>
        </p:spPr>
        <p:txBody>
          <a:bodyPr/>
          <a:lstStyle/>
          <a:p>
            <a:r>
              <a:rPr lang="en-US" dirty="0"/>
              <a:t>Amazon Redshift - Use cases</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2426994"/>
            <a:ext cx="13982827" cy="1181862"/>
          </a:xfrm>
        </p:spPr>
        <p:txBody>
          <a:bodyPr/>
          <a:lstStyle/>
          <a:p>
            <a:br>
              <a:rPr lang="en-US" dirty="0"/>
            </a:br>
            <a:endParaRPr lang="en-US" dirty="0"/>
          </a:p>
        </p:txBody>
      </p:sp>
      <p:sp>
        <p:nvSpPr>
          <p:cNvPr id="4" name="TextBox 3">
            <a:extLst>
              <a:ext uri="{FF2B5EF4-FFF2-40B4-BE49-F238E27FC236}">
                <a16:creationId xmlns:a16="http://schemas.microsoft.com/office/drawing/2014/main" id="{4C44A1FF-3DFF-4970-B7B4-D410888B4319}"/>
              </a:ext>
            </a:extLst>
          </p:cNvPr>
          <p:cNvSpPr txBox="1"/>
          <p:nvPr/>
        </p:nvSpPr>
        <p:spPr>
          <a:xfrm>
            <a:off x="728663" y="2072094"/>
            <a:ext cx="14344650" cy="1412694"/>
          </a:xfrm>
          <a:prstGeom prst="rect">
            <a:avLst/>
          </a:prstGeom>
          <a:noFill/>
        </p:spPr>
        <p:txBody>
          <a:bodyPr wrap="square" lIns="182880" tIns="146304" rIns="182880" bIns="146304" rtlCol="0">
            <a:spAutoFit/>
          </a:bodyPr>
          <a:lstStyle/>
          <a:p>
            <a:pPr>
              <a:lnSpc>
                <a:spcPct val="90000"/>
              </a:lnSpc>
              <a:spcAft>
                <a:spcPts val="1800"/>
              </a:spcAft>
            </a:pPr>
            <a:r>
              <a:rPr lang="en-US" sz="3200" dirty="0">
                <a:gradFill>
                  <a:gsLst>
                    <a:gs pos="2917">
                      <a:schemeClr val="tx1"/>
                    </a:gs>
                    <a:gs pos="30000">
                      <a:schemeClr val="tx1"/>
                    </a:gs>
                  </a:gsLst>
                  <a:lin ang="5400000" scaled="0"/>
                </a:gradFill>
              </a:rPr>
              <a:t>	</a:t>
            </a:r>
          </a:p>
          <a:p>
            <a:pPr>
              <a:lnSpc>
                <a:spcPct val="90000"/>
              </a:lnSpc>
              <a:spcAft>
                <a:spcPts val="1800"/>
              </a:spcAft>
            </a:pPr>
            <a:endParaRPr lang="en-US" sz="3200" dirty="0">
              <a:gradFill>
                <a:gsLst>
                  <a:gs pos="2917">
                    <a:schemeClr val="tx1"/>
                  </a:gs>
                  <a:gs pos="30000">
                    <a:schemeClr val="tx1"/>
                  </a:gs>
                </a:gsLst>
                <a:lin ang="5400000" scaled="0"/>
              </a:gradFill>
            </a:endParaRPr>
          </a:p>
        </p:txBody>
      </p:sp>
      <p:graphicFrame>
        <p:nvGraphicFramePr>
          <p:cNvPr id="6" name="Diagram 5">
            <a:extLst>
              <a:ext uri="{FF2B5EF4-FFF2-40B4-BE49-F238E27FC236}">
                <a16:creationId xmlns:a16="http://schemas.microsoft.com/office/drawing/2014/main" id="{CC44D626-AE46-4553-BCB8-6EB70EDB086C}"/>
              </a:ext>
            </a:extLst>
          </p:cNvPr>
          <p:cNvGraphicFramePr/>
          <p:nvPr>
            <p:extLst>
              <p:ext uri="{D42A27DB-BD31-4B8C-83A1-F6EECF244321}">
                <p14:modId xmlns:p14="http://schemas.microsoft.com/office/powerpoint/2010/main" val="1192465438"/>
              </p:ext>
            </p:extLst>
          </p:nvPr>
        </p:nvGraphicFramePr>
        <p:xfrm>
          <a:off x="625543" y="1458575"/>
          <a:ext cx="12706143" cy="57771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6852519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9776D-BA56-42BA-82ED-2A454AEFEC56}"/>
              </a:ext>
            </a:extLst>
          </p:cNvPr>
          <p:cNvSpPr>
            <a:spLocks noGrp="1"/>
          </p:cNvSpPr>
          <p:nvPr>
            <p:ph type="title"/>
          </p:nvPr>
        </p:nvSpPr>
        <p:spPr>
          <a:xfrm>
            <a:off x="323850" y="2614613"/>
            <a:ext cx="6991350" cy="1500187"/>
          </a:xfrm>
        </p:spPr>
        <p:txBody>
          <a:bodyPr/>
          <a:lstStyle/>
          <a:p>
            <a:r>
              <a:rPr lang="en-US" dirty="0"/>
              <a:t>Amazon Kinesis Data Analytics</a:t>
            </a:r>
          </a:p>
        </p:txBody>
      </p:sp>
      <p:sp>
        <p:nvSpPr>
          <p:cNvPr id="3" name="Text Placeholder 2">
            <a:extLst>
              <a:ext uri="{FF2B5EF4-FFF2-40B4-BE49-F238E27FC236}">
                <a16:creationId xmlns:a16="http://schemas.microsoft.com/office/drawing/2014/main" id="{E7767792-2ABB-4CAB-BF10-99EFF7871A0E}"/>
              </a:ext>
            </a:extLst>
          </p:cNvPr>
          <p:cNvSpPr>
            <a:spLocks noGrp="1"/>
          </p:cNvSpPr>
          <p:nvPr>
            <p:ph type="body" sz="quarter" idx="10"/>
          </p:nvPr>
        </p:nvSpPr>
        <p:spPr>
          <a:xfrm>
            <a:off x="323850" y="4372204"/>
            <a:ext cx="6076950" cy="517065"/>
          </a:xfrm>
        </p:spPr>
        <p:txBody>
          <a:bodyPr/>
          <a:lstStyle/>
          <a:p>
            <a:r>
              <a:rPr lang="en-US" dirty="0"/>
              <a:t>VISUALIZATION </a:t>
            </a:r>
          </a:p>
        </p:txBody>
      </p:sp>
    </p:spTree>
    <p:extLst>
      <p:ext uri="{BB962C8B-B14F-4D97-AF65-F5344CB8AC3E}">
        <p14:creationId xmlns:p14="http://schemas.microsoft.com/office/powerpoint/2010/main" val="2879377645"/>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Quick Sight</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3672800"/>
          </a:xfrm>
        </p:spPr>
        <p:txBody>
          <a:bodyPr/>
          <a:lstStyle/>
          <a:p>
            <a:pPr marL="457200" indent="-457200">
              <a:buFont typeface="Arial" panose="020B0604020202020204" pitchFamily="34" charset="0"/>
              <a:buChar char="•"/>
            </a:pPr>
            <a:r>
              <a:rPr lang="en-US" dirty="0"/>
              <a:t>Fast, easy, cloud -powered business analytics service </a:t>
            </a:r>
          </a:p>
          <a:p>
            <a:pPr marL="457200" indent="-457200">
              <a:buFont typeface="Arial" panose="020B0604020202020204" pitchFamily="34" charset="0"/>
              <a:buChar char="•"/>
            </a:pPr>
            <a:r>
              <a:rPr lang="en-US" dirty="0"/>
              <a:t>Allows all employees in an organization to:</a:t>
            </a:r>
          </a:p>
          <a:p>
            <a:pPr marL="860425" lvl="1" indent="-457200">
              <a:buFont typeface="Arial" panose="020B0604020202020204" pitchFamily="34" charset="0"/>
              <a:buChar char="•"/>
            </a:pPr>
            <a:r>
              <a:rPr lang="en-US" dirty="0"/>
              <a:t>Build visualizations </a:t>
            </a:r>
          </a:p>
          <a:p>
            <a:pPr marL="860425" lvl="1" indent="-457200">
              <a:buFont typeface="Arial" panose="020B0604020202020204" pitchFamily="34" charset="0"/>
              <a:buChar char="•"/>
            </a:pPr>
            <a:r>
              <a:rPr lang="en-US" dirty="0"/>
              <a:t>Perform ad-hoc analysis </a:t>
            </a:r>
          </a:p>
          <a:p>
            <a:pPr marL="860425" lvl="1" indent="-457200">
              <a:buFont typeface="Arial" panose="020B0604020202020204" pitchFamily="34" charset="0"/>
              <a:buChar char="•"/>
            </a:pPr>
            <a:r>
              <a:rPr lang="en-US" dirty="0"/>
              <a:t>Quickly get business insights from data</a:t>
            </a:r>
          </a:p>
          <a:p>
            <a:pPr marL="860425" lvl="1" indent="-457200">
              <a:buFont typeface="Arial" panose="020B0604020202020204" pitchFamily="34" charset="0"/>
              <a:buChar char="•"/>
            </a:pPr>
            <a:r>
              <a:rPr lang="en-US" dirty="0"/>
              <a:t>Anytime, on any device (browsers, mobile) </a:t>
            </a:r>
          </a:p>
          <a:p>
            <a:pPr marL="457200" indent="-457200">
              <a:buFont typeface="Arial" panose="020B0604020202020204" pitchFamily="34" charset="0"/>
              <a:buChar char="•"/>
            </a:pPr>
            <a:r>
              <a:rPr lang="en-US" dirty="0"/>
              <a:t>Serverless</a:t>
            </a:r>
          </a:p>
        </p:txBody>
      </p:sp>
      <p:pic>
        <p:nvPicPr>
          <p:cNvPr id="5" name="Graphic 7">
            <a:extLst>
              <a:ext uri="{FF2B5EF4-FFF2-40B4-BE49-F238E27FC236}">
                <a16:creationId xmlns:a16="http://schemas.microsoft.com/office/drawing/2014/main" id="{75080C75-6F07-4985-A015-8488591C4A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0229" y="1534798"/>
            <a:ext cx="3406321" cy="2732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0">
            <a:extLst>
              <a:ext uri="{FF2B5EF4-FFF2-40B4-BE49-F238E27FC236}">
                <a16:creationId xmlns:a16="http://schemas.microsoft.com/office/drawing/2014/main" id="{A5E13900-83E7-4E6A-B424-2B3D13546F19}"/>
              </a:ext>
            </a:extLst>
          </p:cNvPr>
          <p:cNvSpPr txBox="1">
            <a:spLocks noChangeArrowheads="1"/>
          </p:cNvSpPr>
          <p:nvPr/>
        </p:nvSpPr>
        <p:spPr bwMode="auto">
          <a:xfrm>
            <a:off x="11084378" y="4397829"/>
            <a:ext cx="32221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r>
              <a:rPr lang="en-US" altLang="en-US" sz="2400" dirty="0">
                <a:latin typeface="Arial" panose="020B0604020202020204" pitchFamily="34" charset="0"/>
                <a:ea typeface="Amazon Ember" panose="020B0603020204020204" pitchFamily="34" charset="0"/>
                <a:cs typeface="Arial" panose="020B0604020202020204" pitchFamily="34" charset="0"/>
              </a:rPr>
              <a:t>Amazon QuickSight</a:t>
            </a:r>
          </a:p>
        </p:txBody>
      </p:sp>
    </p:spTree>
    <p:extLst>
      <p:ext uri="{BB962C8B-B14F-4D97-AF65-F5344CB8AC3E}">
        <p14:creationId xmlns:p14="http://schemas.microsoft.com/office/powerpoint/2010/main" val="857833388"/>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Quick Sight Data Sources</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5191165"/>
          </a:xfrm>
        </p:spPr>
        <p:txBody>
          <a:bodyPr/>
          <a:lstStyle/>
          <a:p>
            <a:pPr marL="457200" indent="-457200">
              <a:buFont typeface="Arial" panose="020B0604020202020204" pitchFamily="34" charset="0"/>
              <a:buChar char="•"/>
            </a:pPr>
            <a:r>
              <a:rPr lang="en-US" dirty="0"/>
              <a:t>Redshift </a:t>
            </a:r>
          </a:p>
          <a:p>
            <a:pPr marL="457200" indent="-457200">
              <a:buFont typeface="Arial" panose="020B0604020202020204" pitchFamily="34" charset="0"/>
              <a:buChar char="•"/>
            </a:pPr>
            <a:r>
              <a:rPr lang="en-US" dirty="0"/>
              <a:t>Aurora / RDS </a:t>
            </a:r>
          </a:p>
          <a:p>
            <a:pPr marL="457200" indent="-457200">
              <a:buFont typeface="Arial" panose="020B0604020202020204" pitchFamily="34" charset="0"/>
              <a:buChar char="•"/>
            </a:pPr>
            <a:r>
              <a:rPr lang="en-US" dirty="0"/>
              <a:t>Athena </a:t>
            </a:r>
          </a:p>
          <a:p>
            <a:pPr marL="457200" indent="-457200">
              <a:buFont typeface="Arial" panose="020B0604020202020204" pitchFamily="34" charset="0"/>
              <a:buChar char="•"/>
            </a:pPr>
            <a:r>
              <a:rPr lang="en-US" dirty="0"/>
              <a:t>EC2-hosted databases</a:t>
            </a:r>
          </a:p>
          <a:p>
            <a:pPr marL="457200" indent="-457200">
              <a:buFont typeface="Arial" panose="020B0604020202020204" pitchFamily="34" charset="0"/>
              <a:buChar char="•"/>
            </a:pPr>
            <a:r>
              <a:rPr lang="en-US" dirty="0"/>
              <a:t>Files (S3 or on-premises) </a:t>
            </a:r>
          </a:p>
          <a:p>
            <a:pPr marL="860425" lvl="1" indent="-457200">
              <a:buFont typeface="Arial" panose="020B0604020202020204" pitchFamily="34" charset="0"/>
              <a:buChar char="•"/>
            </a:pPr>
            <a:r>
              <a:rPr lang="en-US" dirty="0"/>
              <a:t>Excel </a:t>
            </a:r>
          </a:p>
          <a:p>
            <a:pPr marL="860425" lvl="1" indent="-457200">
              <a:buFont typeface="Arial" panose="020B0604020202020204" pitchFamily="34" charset="0"/>
              <a:buChar char="•"/>
            </a:pPr>
            <a:r>
              <a:rPr lang="en-US" dirty="0"/>
              <a:t>CSV, TSV </a:t>
            </a:r>
          </a:p>
          <a:p>
            <a:pPr marL="860425" lvl="1" indent="-457200">
              <a:buFont typeface="Arial" panose="020B0604020202020204" pitchFamily="34" charset="0"/>
              <a:buChar char="•"/>
            </a:pPr>
            <a:r>
              <a:rPr lang="en-US" dirty="0"/>
              <a:t>Common or extended log format </a:t>
            </a:r>
          </a:p>
          <a:p>
            <a:pPr marL="457200" indent="-457200">
              <a:buFont typeface="Arial" panose="020B0604020202020204" pitchFamily="34" charset="0"/>
              <a:buChar char="•"/>
            </a:pPr>
            <a:r>
              <a:rPr lang="en-US" dirty="0"/>
              <a:t>Data preparation allows limited ETL</a:t>
            </a:r>
          </a:p>
        </p:txBody>
      </p:sp>
    </p:spTree>
    <p:extLst>
      <p:ext uri="{BB962C8B-B14F-4D97-AF65-F5344CB8AC3E}">
        <p14:creationId xmlns:p14="http://schemas.microsoft.com/office/powerpoint/2010/main" val="3845147703"/>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SPICE</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3834896"/>
          </a:xfrm>
        </p:spPr>
        <p:txBody>
          <a:bodyPr/>
          <a:lstStyle/>
          <a:p>
            <a:pPr marL="457200" indent="-457200">
              <a:buFont typeface="Arial" panose="020B0604020202020204" pitchFamily="34" charset="0"/>
              <a:buChar char="•"/>
            </a:pPr>
            <a:r>
              <a:rPr lang="en-US" dirty="0"/>
              <a:t>Data sets are imported into SPICE </a:t>
            </a:r>
          </a:p>
          <a:p>
            <a:pPr marL="860425" lvl="1" indent="-457200">
              <a:buFont typeface="Arial" panose="020B0604020202020204" pitchFamily="34" charset="0"/>
              <a:buChar char="•"/>
            </a:pPr>
            <a:r>
              <a:rPr lang="en-US" dirty="0"/>
              <a:t> Super-fast, Parallel, In-memory Calculation Engine</a:t>
            </a:r>
          </a:p>
          <a:p>
            <a:pPr marL="860425" lvl="1" indent="-457200">
              <a:buFont typeface="Arial" panose="020B0604020202020204" pitchFamily="34" charset="0"/>
              <a:buChar char="•"/>
            </a:pPr>
            <a:r>
              <a:rPr lang="en-US" dirty="0"/>
              <a:t> Uses columnar storage, in -memory, machine code generation</a:t>
            </a:r>
          </a:p>
          <a:p>
            <a:pPr marL="860425" lvl="1" indent="-457200">
              <a:buFont typeface="Arial" panose="020B0604020202020204" pitchFamily="34" charset="0"/>
              <a:buChar char="•"/>
            </a:pPr>
            <a:r>
              <a:rPr lang="en-US" dirty="0"/>
              <a:t>Accelerates interactive queries on large datasets</a:t>
            </a:r>
          </a:p>
          <a:p>
            <a:pPr marL="457200" indent="-457200">
              <a:buFont typeface="Arial" panose="020B0604020202020204" pitchFamily="34" charset="0"/>
              <a:buChar char="•"/>
            </a:pPr>
            <a:r>
              <a:rPr lang="en-US" dirty="0"/>
              <a:t>Each user gets </a:t>
            </a:r>
            <a:r>
              <a:rPr lang="en-US" dirty="0">
                <a:solidFill>
                  <a:srgbClr val="FFC000"/>
                </a:solidFill>
              </a:rPr>
              <a:t>10GB</a:t>
            </a:r>
            <a:r>
              <a:rPr lang="en-US" dirty="0"/>
              <a:t> of SPICE</a:t>
            </a:r>
          </a:p>
          <a:p>
            <a:pPr marL="457200" indent="-457200">
              <a:buFont typeface="Arial" panose="020B0604020202020204" pitchFamily="34" charset="0"/>
              <a:buChar char="•"/>
            </a:pPr>
            <a:r>
              <a:rPr lang="en-US" dirty="0"/>
              <a:t>Highly available / durable</a:t>
            </a:r>
          </a:p>
          <a:p>
            <a:pPr marL="457200" indent="-457200">
              <a:buFont typeface="Arial" panose="020B0604020202020204" pitchFamily="34" charset="0"/>
              <a:buChar char="•"/>
            </a:pPr>
            <a:r>
              <a:rPr lang="en-US" dirty="0"/>
              <a:t>Scales to hundreds of thousands of users</a:t>
            </a:r>
          </a:p>
        </p:txBody>
      </p:sp>
    </p:spTree>
    <p:extLst>
      <p:ext uri="{BB962C8B-B14F-4D97-AF65-F5344CB8AC3E}">
        <p14:creationId xmlns:p14="http://schemas.microsoft.com/office/powerpoint/2010/main" val="115558760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AWS 101 - Global Infrastructure</a:t>
            </a:r>
            <a:br>
              <a:rPr lang="en-US" dirty="0"/>
            </a:br>
            <a:endParaRPr lang="en-US" dirty="0"/>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5496889"/>
          </a:xfrm>
        </p:spPr>
        <p:txBody>
          <a:bodyPr/>
          <a:lstStyle/>
          <a:p>
            <a:r>
              <a:rPr lang="en-US" dirty="0"/>
              <a:t>The Most Secure, Extensive, and Reliable Global Cloud Infrastructure, for all your applications</a:t>
            </a:r>
          </a:p>
          <a:p>
            <a:endParaRPr lang="en-US" dirty="0"/>
          </a:p>
          <a:p>
            <a:r>
              <a:rPr lang="en-US" dirty="0"/>
              <a:t>The AWS Cloud spans </a:t>
            </a:r>
            <a:r>
              <a:rPr lang="en-US" dirty="0">
                <a:solidFill>
                  <a:srgbClr val="FFC000"/>
                </a:solidFill>
              </a:rPr>
              <a:t>81 Availability Zones </a:t>
            </a:r>
            <a:r>
              <a:rPr lang="en-US" dirty="0"/>
              <a:t>within </a:t>
            </a:r>
            <a:r>
              <a:rPr lang="en-US" dirty="0">
                <a:solidFill>
                  <a:srgbClr val="FFC000"/>
                </a:solidFill>
              </a:rPr>
              <a:t>25 geographic </a:t>
            </a:r>
            <a:r>
              <a:rPr lang="en-US" dirty="0"/>
              <a:t>regions around the world.</a:t>
            </a:r>
          </a:p>
          <a:p>
            <a:endParaRPr lang="en-US" dirty="0"/>
          </a:p>
          <a:p>
            <a:r>
              <a:rPr lang="en-US" dirty="0"/>
              <a:t>Additionally, there are over 200 edge locations scattered around the world as part of AWS’s content delivery network (CDN).</a:t>
            </a:r>
          </a:p>
          <a:p>
            <a:br>
              <a:rPr lang="en-US" dirty="0"/>
            </a:br>
            <a:endParaRPr lang="en-US" dirty="0"/>
          </a:p>
        </p:txBody>
      </p:sp>
    </p:spTree>
    <p:extLst>
      <p:ext uri="{BB962C8B-B14F-4D97-AF65-F5344CB8AC3E}">
        <p14:creationId xmlns:p14="http://schemas.microsoft.com/office/powerpoint/2010/main" val="2903241677"/>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CC9075B-358F-4659-89F3-610B0C783210}"/>
              </a:ext>
            </a:extLst>
          </p:cNvPr>
          <p:cNvSpPr>
            <a:spLocks noGrp="1"/>
          </p:cNvSpPr>
          <p:nvPr>
            <p:ph idx="1"/>
          </p:nvPr>
        </p:nvSpPr>
        <p:spPr>
          <a:xfrm>
            <a:off x="323850" y="1698783"/>
            <a:ext cx="4451350" cy="3859518"/>
          </a:xfrm>
        </p:spPr>
        <p:txBody>
          <a:bodyPr/>
          <a:lstStyle/>
          <a:p>
            <a:pPr marL="457200" indent="-457200">
              <a:buFont typeface="Arial" panose="020B0604020202020204" pitchFamily="34" charset="0"/>
              <a:buChar char="•"/>
            </a:pPr>
            <a:r>
              <a:rPr lang="en-US" b="1">
                <a:hlinkClick r:id="rId2"/>
              </a:rPr>
              <a:t>How </a:t>
            </a:r>
            <a:r>
              <a:rPr lang="en-US" b="1" dirty="0">
                <a:hlinkClick r:id="rId2"/>
              </a:rPr>
              <a:t>to pass the AWS Associate Certification exams</a:t>
            </a:r>
            <a:endParaRPr lang="en-US" b="1" dirty="0"/>
          </a:p>
          <a:p>
            <a:endParaRPr lang="en-US" b="1" dirty="0"/>
          </a:p>
          <a:p>
            <a:endParaRPr lang="en-US" b="1" dirty="0"/>
          </a:p>
          <a:p>
            <a:endParaRPr lang="en-US" dirty="0"/>
          </a:p>
        </p:txBody>
      </p:sp>
      <p:sp>
        <p:nvSpPr>
          <p:cNvPr id="3" name="Title 2">
            <a:extLst>
              <a:ext uri="{FF2B5EF4-FFF2-40B4-BE49-F238E27FC236}">
                <a16:creationId xmlns:a16="http://schemas.microsoft.com/office/drawing/2014/main" id="{B8C02F63-2860-4743-BF65-9E4C954C1E17}"/>
              </a:ext>
            </a:extLst>
          </p:cNvPr>
          <p:cNvSpPr>
            <a:spLocks noGrp="1"/>
          </p:cNvSpPr>
          <p:nvPr>
            <p:ph type="title"/>
          </p:nvPr>
        </p:nvSpPr>
        <p:spPr/>
        <p:txBody>
          <a:bodyPr/>
          <a:lstStyle/>
          <a:p>
            <a:r>
              <a:rPr lang="en-US" dirty="0"/>
              <a:t>Certification Path</a:t>
            </a:r>
          </a:p>
        </p:txBody>
      </p:sp>
      <p:pic>
        <p:nvPicPr>
          <p:cNvPr id="5" name="Picture 4">
            <a:extLst>
              <a:ext uri="{FF2B5EF4-FFF2-40B4-BE49-F238E27FC236}">
                <a16:creationId xmlns:a16="http://schemas.microsoft.com/office/drawing/2014/main" id="{DF9D4725-CC57-4DF2-B176-3FB6A9AE6F70}"/>
              </a:ext>
            </a:extLst>
          </p:cNvPr>
          <p:cNvPicPr>
            <a:picLocks noChangeAspect="1"/>
          </p:cNvPicPr>
          <p:nvPr/>
        </p:nvPicPr>
        <p:blipFill>
          <a:blip r:embed="rId3"/>
          <a:stretch>
            <a:fillRect/>
          </a:stretch>
        </p:blipFill>
        <p:spPr>
          <a:xfrm>
            <a:off x="4920343" y="1424191"/>
            <a:ext cx="9241063" cy="5892187"/>
          </a:xfrm>
          <a:prstGeom prst="rect">
            <a:avLst/>
          </a:prstGeom>
        </p:spPr>
      </p:pic>
    </p:spTree>
    <p:extLst>
      <p:ext uri="{BB962C8B-B14F-4D97-AF65-F5344CB8AC3E}">
        <p14:creationId xmlns:p14="http://schemas.microsoft.com/office/powerpoint/2010/main" val="4195149999"/>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F3260-73B5-4FE6-815C-442AD1B4609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31874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p:txBody>
          <a:bodyPr/>
          <a:lstStyle/>
          <a:p>
            <a:r>
              <a:rPr lang="en-US" dirty="0"/>
              <a:t>AWS 101</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323850" y="1669757"/>
            <a:ext cx="13982827" cy="1181862"/>
          </a:xfrm>
        </p:spPr>
        <p:txBody>
          <a:bodyPr/>
          <a:lstStyle/>
          <a:p>
            <a:br>
              <a:rPr lang="en-US" dirty="0"/>
            </a:br>
            <a:endParaRPr lang="en-US" dirty="0"/>
          </a:p>
        </p:txBody>
      </p:sp>
      <p:graphicFrame>
        <p:nvGraphicFramePr>
          <p:cNvPr id="8" name="Diagram 7">
            <a:extLst>
              <a:ext uri="{FF2B5EF4-FFF2-40B4-BE49-F238E27FC236}">
                <a16:creationId xmlns:a16="http://schemas.microsoft.com/office/drawing/2014/main" id="{12700BB2-D04B-48FB-A355-DFCC222ED6DA}"/>
              </a:ext>
            </a:extLst>
          </p:cNvPr>
          <p:cNvGraphicFramePr/>
          <p:nvPr>
            <p:extLst>
              <p:ext uri="{D42A27DB-BD31-4B8C-83A1-F6EECF244321}">
                <p14:modId xmlns:p14="http://schemas.microsoft.com/office/powerpoint/2010/main" val="2235226073"/>
              </p:ext>
            </p:extLst>
          </p:nvPr>
        </p:nvGraphicFramePr>
        <p:xfrm>
          <a:off x="685798" y="1298713"/>
          <a:ext cx="12407350" cy="53671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04203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0D8FF5-6047-3B4E-8124-D06108D52AB5}"/>
              </a:ext>
            </a:extLst>
          </p:cNvPr>
          <p:cNvSpPr>
            <a:spLocks noGrp="1"/>
          </p:cNvSpPr>
          <p:nvPr>
            <p:ph type="title"/>
          </p:nvPr>
        </p:nvSpPr>
        <p:spPr>
          <a:xfrm>
            <a:off x="323850" y="342900"/>
            <a:ext cx="13982827" cy="826681"/>
          </a:xfrm>
        </p:spPr>
        <p:txBody>
          <a:bodyPr/>
          <a:lstStyle/>
          <a:p>
            <a:r>
              <a:rPr lang="en-US" dirty="0"/>
              <a:t>Amazon Data Analytics Pipeline </a:t>
            </a:r>
          </a:p>
        </p:txBody>
      </p:sp>
      <p:sp>
        <p:nvSpPr>
          <p:cNvPr id="2" name="Content Placeholder 1">
            <a:extLst>
              <a:ext uri="{FF2B5EF4-FFF2-40B4-BE49-F238E27FC236}">
                <a16:creationId xmlns:a16="http://schemas.microsoft.com/office/drawing/2014/main" id="{51B5F1FA-6972-4DAE-8B9E-99FB940DE384}"/>
              </a:ext>
            </a:extLst>
          </p:cNvPr>
          <p:cNvSpPr>
            <a:spLocks noGrp="1"/>
          </p:cNvSpPr>
          <p:nvPr>
            <p:ph idx="1"/>
          </p:nvPr>
        </p:nvSpPr>
        <p:spPr>
          <a:xfrm>
            <a:off x="466725" y="1437894"/>
            <a:ext cx="13982827" cy="1181862"/>
          </a:xfrm>
        </p:spPr>
        <p:txBody>
          <a:bodyPr/>
          <a:lstStyle/>
          <a:p>
            <a:br>
              <a:rPr lang="en-US" dirty="0"/>
            </a:br>
            <a:endParaRPr lang="en-US" dirty="0"/>
          </a:p>
        </p:txBody>
      </p:sp>
      <p:graphicFrame>
        <p:nvGraphicFramePr>
          <p:cNvPr id="6" name="Diagram 5">
            <a:extLst>
              <a:ext uri="{FF2B5EF4-FFF2-40B4-BE49-F238E27FC236}">
                <a16:creationId xmlns:a16="http://schemas.microsoft.com/office/drawing/2014/main" id="{8361B68D-9F6E-4303-8A3A-A4A3513656D8}"/>
              </a:ext>
            </a:extLst>
          </p:cNvPr>
          <p:cNvGraphicFramePr/>
          <p:nvPr>
            <p:extLst>
              <p:ext uri="{D42A27DB-BD31-4B8C-83A1-F6EECF244321}">
                <p14:modId xmlns:p14="http://schemas.microsoft.com/office/powerpoint/2010/main" val="371387648"/>
              </p:ext>
            </p:extLst>
          </p:nvPr>
        </p:nvGraphicFramePr>
        <p:xfrm>
          <a:off x="1478756" y="2057400"/>
          <a:ext cx="11672888" cy="41671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0177853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9776D-BA56-42BA-82ED-2A454AEFEC56}"/>
              </a:ext>
            </a:extLst>
          </p:cNvPr>
          <p:cNvSpPr>
            <a:spLocks noGrp="1"/>
          </p:cNvSpPr>
          <p:nvPr>
            <p:ph type="title"/>
          </p:nvPr>
        </p:nvSpPr>
        <p:spPr>
          <a:xfrm>
            <a:off x="323849" y="2614613"/>
            <a:ext cx="13592175" cy="1500187"/>
          </a:xfrm>
        </p:spPr>
        <p:txBody>
          <a:bodyPr/>
          <a:lstStyle/>
          <a:p>
            <a:r>
              <a:rPr lang="en-US" dirty="0"/>
              <a:t>Amazon Data Analytics Pipeline </a:t>
            </a:r>
          </a:p>
        </p:txBody>
      </p:sp>
      <p:sp>
        <p:nvSpPr>
          <p:cNvPr id="3" name="Text Placeholder 2">
            <a:extLst>
              <a:ext uri="{FF2B5EF4-FFF2-40B4-BE49-F238E27FC236}">
                <a16:creationId xmlns:a16="http://schemas.microsoft.com/office/drawing/2014/main" id="{E7767792-2ABB-4CAB-BF10-99EFF7871A0E}"/>
              </a:ext>
            </a:extLst>
          </p:cNvPr>
          <p:cNvSpPr>
            <a:spLocks noGrp="1"/>
          </p:cNvSpPr>
          <p:nvPr>
            <p:ph type="body" sz="quarter" idx="10"/>
          </p:nvPr>
        </p:nvSpPr>
        <p:spPr>
          <a:xfrm>
            <a:off x="323850" y="4372204"/>
            <a:ext cx="6076950" cy="517065"/>
          </a:xfrm>
        </p:spPr>
        <p:txBody>
          <a:bodyPr/>
          <a:lstStyle/>
          <a:p>
            <a:r>
              <a:rPr lang="en-US" dirty="0"/>
              <a:t>Collection </a:t>
            </a:r>
          </a:p>
        </p:txBody>
      </p:sp>
    </p:spTree>
    <p:extLst>
      <p:ext uri="{BB962C8B-B14F-4D97-AF65-F5344CB8AC3E}">
        <p14:creationId xmlns:p14="http://schemas.microsoft.com/office/powerpoint/2010/main" val="319546124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E0FE6-7758-442A-B391-9671D9BDD416}"/>
              </a:ext>
            </a:extLst>
          </p:cNvPr>
          <p:cNvSpPr>
            <a:spLocks noGrp="1"/>
          </p:cNvSpPr>
          <p:nvPr>
            <p:ph type="title"/>
          </p:nvPr>
        </p:nvSpPr>
        <p:spPr/>
        <p:txBody>
          <a:bodyPr/>
          <a:lstStyle/>
          <a:p>
            <a:r>
              <a:rPr lang="en-US" dirty="0"/>
              <a:t>Amazon Data Analytics Pipeline </a:t>
            </a:r>
          </a:p>
        </p:txBody>
      </p:sp>
      <p:sp>
        <p:nvSpPr>
          <p:cNvPr id="3" name="Text Placeholder 2">
            <a:extLst>
              <a:ext uri="{FF2B5EF4-FFF2-40B4-BE49-F238E27FC236}">
                <a16:creationId xmlns:a16="http://schemas.microsoft.com/office/drawing/2014/main" id="{A9A42D13-E514-492B-B038-00FF6B838B5E}"/>
              </a:ext>
            </a:extLst>
          </p:cNvPr>
          <p:cNvSpPr>
            <a:spLocks noGrp="1"/>
          </p:cNvSpPr>
          <p:nvPr>
            <p:ph type="body" sz="quarter" idx="10"/>
          </p:nvPr>
        </p:nvSpPr>
        <p:spPr/>
        <p:txBody>
          <a:bodyPr/>
          <a:lstStyle/>
          <a:p>
            <a:r>
              <a:rPr lang="en-US" dirty="0"/>
              <a:t>Collection - Moving data into AWS </a:t>
            </a:r>
          </a:p>
        </p:txBody>
      </p:sp>
      <p:graphicFrame>
        <p:nvGraphicFramePr>
          <p:cNvPr id="5" name="Diagram 4">
            <a:extLst>
              <a:ext uri="{FF2B5EF4-FFF2-40B4-BE49-F238E27FC236}">
                <a16:creationId xmlns:a16="http://schemas.microsoft.com/office/drawing/2014/main" id="{CBCCE730-0FA7-419F-85BD-A257F11FF483}"/>
              </a:ext>
            </a:extLst>
          </p:cNvPr>
          <p:cNvGraphicFramePr/>
          <p:nvPr>
            <p:extLst>
              <p:ext uri="{D42A27DB-BD31-4B8C-83A1-F6EECF244321}">
                <p14:modId xmlns:p14="http://schemas.microsoft.com/office/powerpoint/2010/main" val="3746932200"/>
              </p:ext>
            </p:extLst>
          </p:nvPr>
        </p:nvGraphicFramePr>
        <p:xfrm>
          <a:off x="1198494" y="2031578"/>
          <a:ext cx="10980254" cy="50453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7005695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5F3D7-A73F-4A11-84A5-A61A798099E3}"/>
              </a:ext>
            </a:extLst>
          </p:cNvPr>
          <p:cNvSpPr>
            <a:spLocks noGrp="1"/>
          </p:cNvSpPr>
          <p:nvPr>
            <p:ph type="title"/>
          </p:nvPr>
        </p:nvSpPr>
        <p:spPr/>
        <p:txBody>
          <a:bodyPr/>
          <a:lstStyle/>
          <a:p>
            <a:r>
              <a:rPr lang="en-US" dirty="0"/>
              <a:t>Kinesis</a:t>
            </a:r>
          </a:p>
        </p:txBody>
      </p:sp>
      <p:pic>
        <p:nvPicPr>
          <p:cNvPr id="3" name="Picture 2">
            <a:extLst>
              <a:ext uri="{FF2B5EF4-FFF2-40B4-BE49-F238E27FC236}">
                <a16:creationId xmlns:a16="http://schemas.microsoft.com/office/drawing/2014/main" id="{5A53DCC7-56CF-40C7-A2BE-BB1A8C792BC4}"/>
              </a:ext>
            </a:extLst>
          </p:cNvPr>
          <p:cNvPicPr>
            <a:picLocks noChangeAspect="1"/>
          </p:cNvPicPr>
          <p:nvPr/>
        </p:nvPicPr>
        <p:blipFill>
          <a:blip r:embed="rId3"/>
          <a:stretch>
            <a:fillRect/>
          </a:stretch>
        </p:blipFill>
        <p:spPr>
          <a:xfrm>
            <a:off x="414337" y="1557869"/>
            <a:ext cx="13801725" cy="6328831"/>
          </a:xfrm>
          <a:prstGeom prst="rect">
            <a:avLst/>
          </a:prstGeom>
        </p:spPr>
      </p:pic>
    </p:spTree>
    <p:extLst>
      <p:ext uri="{BB962C8B-B14F-4D97-AF65-F5344CB8AC3E}">
        <p14:creationId xmlns:p14="http://schemas.microsoft.com/office/powerpoint/2010/main" val="699758056"/>
      </p:ext>
    </p:extLst>
  </p:cSld>
  <p:clrMapOvr>
    <a:masterClrMapping/>
  </p:clrMapOvr>
  <p:transition>
    <p:fade/>
  </p:transition>
</p:sld>
</file>

<file path=ppt/theme/theme1.xml><?xml version="1.0" encoding="utf-8"?>
<a:theme xmlns:a="http://schemas.openxmlformats.org/drawingml/2006/main" name="4-60358_Summit 2020_Template_Dark">
  <a:themeElements>
    <a:clrScheme name="reInvent">
      <a:dk1>
        <a:srgbClr val="000000"/>
      </a:dk1>
      <a:lt1>
        <a:srgbClr val="FFFFFF"/>
      </a:lt1>
      <a:dk2>
        <a:srgbClr val="282828"/>
      </a:dk2>
      <a:lt2>
        <a:srgbClr val="F2F4F4"/>
      </a:lt2>
      <a:accent1>
        <a:srgbClr val="E8882B"/>
      </a:accent1>
      <a:accent2>
        <a:srgbClr val="E56CE2"/>
      </a:accent2>
      <a:accent3>
        <a:srgbClr val="65E930"/>
      </a:accent3>
      <a:accent4>
        <a:srgbClr val="FAE232"/>
      </a:accent4>
      <a:accent5>
        <a:srgbClr val="44CEEA"/>
      </a:accent5>
      <a:accent6>
        <a:srgbClr val="9827E5"/>
      </a:accent6>
      <a:hlink>
        <a:srgbClr val="E8882B"/>
      </a:hlink>
      <a:folHlink>
        <a:srgbClr val="E56CE2"/>
      </a:folHlink>
    </a:clrScheme>
    <a:fontScheme name="reInvent 2020">
      <a:majorFont>
        <a:latin typeface="Amazon Ember Heavy"/>
        <a:ea typeface=""/>
        <a:cs typeface=""/>
      </a:majorFont>
      <a:minorFont>
        <a:latin typeface="Amazon Ember"/>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3EC24E"/>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lgn="ctr" defTabSz="932472" fontAlgn="base">
          <a:lnSpc>
            <a:spcPct val="90000"/>
          </a:lnSpc>
          <a:spcBef>
            <a:spcPct val="0"/>
          </a:spcBef>
          <a:spcAft>
            <a:spcPct val="0"/>
          </a:spcAft>
          <a:defRPr sz="2400" dirty="0">
            <a:solidFill>
              <a:schemeClr val="tx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9050" cap="rnd">
          <a:solidFill>
            <a:schemeClr val="tx1"/>
          </a:solidFill>
          <a:headEnd type="none" w="lg" len="lg"/>
          <a:tailEnd type="none" w="lg" len="lg"/>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1800"/>
          </a:spcAft>
          <a:defRPr sz="3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reinvent20_Template_16x9_v4a.potx" id="{2AE2EA6C-5E8E-4BDC-AFA2-1AD230BF65B9}" vid="{4E842AF8-772C-4690-AD51-91AF99C2891C}"/>
    </a:ext>
  </a:extLst>
</a:theme>
</file>

<file path=ppt/theme/theme2.xml><?xml version="1.0" encoding="utf-8"?>
<a:theme xmlns:a="http://schemas.openxmlformats.org/drawingml/2006/main" name="1_4-60358_Summit 2020_Template_Dark">
  <a:themeElements>
    <a:clrScheme name="Custom 2">
      <a:dk1>
        <a:srgbClr val="000000"/>
      </a:dk1>
      <a:lt1>
        <a:srgbClr val="FFFFFF"/>
      </a:lt1>
      <a:dk2>
        <a:srgbClr val="282828"/>
      </a:dk2>
      <a:lt2>
        <a:srgbClr val="F2F4F4"/>
      </a:lt2>
      <a:accent1>
        <a:srgbClr val="0000FF"/>
      </a:accent1>
      <a:accent2>
        <a:srgbClr val="F06928"/>
      </a:accent2>
      <a:accent3>
        <a:srgbClr val="E553EC"/>
      </a:accent3>
      <a:accent4>
        <a:srgbClr val="FA9738"/>
      </a:accent4>
      <a:accent5>
        <a:srgbClr val="E56CE1"/>
      </a:accent5>
      <a:accent6>
        <a:srgbClr val="FDCA6D"/>
      </a:accent6>
      <a:hlink>
        <a:srgbClr val="FA9738"/>
      </a:hlink>
      <a:folHlink>
        <a:srgbClr val="E56CE2"/>
      </a:folHlink>
    </a:clrScheme>
    <a:fontScheme name="reInvent 2020">
      <a:majorFont>
        <a:latin typeface="Amazon Ember Heavy"/>
        <a:ea typeface=""/>
        <a:cs typeface=""/>
      </a:majorFont>
      <a:minorFont>
        <a:latin typeface="Amazon Ember"/>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3EC24E"/>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lgn="ctr" defTabSz="932472" fontAlgn="base">
          <a:lnSpc>
            <a:spcPct val="90000"/>
          </a:lnSpc>
          <a:spcBef>
            <a:spcPct val="0"/>
          </a:spcBef>
          <a:spcAft>
            <a:spcPct val="0"/>
          </a:spcAft>
          <a:defRPr sz="2400" dirty="0">
            <a:solidFill>
              <a:schemeClr val="tx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9050" cap="rnd">
          <a:solidFill>
            <a:schemeClr val="tx1"/>
          </a:solidFill>
          <a:headEnd type="none" w="lg" len="lg"/>
          <a:tailEnd type="none" w="lg" len="lg"/>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1800"/>
          </a:spcAft>
          <a:defRPr sz="3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reinvent20_Leadership-Track_Template_16x9_v1a.potx" id="{5F5A80C9-8397-4276-9B3B-C7DD32273998}" vid="{BA5244B6-1CA9-46D4-9FFC-585C9E645731}"/>
    </a:ext>
  </a:extLst>
</a:theme>
</file>

<file path=ppt/theme/theme3.xml><?xml version="1.0" encoding="utf-8"?>
<a:theme xmlns:a="http://schemas.openxmlformats.org/drawingml/2006/main" name="1_4-60140_DeckTemplate_AWS AI ML">
  <a:themeElements>
    <a:clrScheme name="Custom 22">
      <a:dk1>
        <a:srgbClr val="1C232F"/>
      </a:dk1>
      <a:lt1>
        <a:srgbClr val="FFFFFF"/>
      </a:lt1>
      <a:dk2>
        <a:srgbClr val="1C232F"/>
      </a:dk2>
      <a:lt2>
        <a:srgbClr val="FFFFFF"/>
      </a:lt2>
      <a:accent1>
        <a:srgbClr val="FFCC00"/>
      </a:accent1>
      <a:accent2>
        <a:srgbClr val="FF9900"/>
      </a:accent2>
      <a:accent3>
        <a:srgbClr val="FF4869"/>
      </a:accent3>
      <a:accent4>
        <a:srgbClr val="00E9AA"/>
      </a:accent4>
      <a:accent5>
        <a:srgbClr val="FFCC00"/>
      </a:accent5>
      <a:accent6>
        <a:srgbClr val="FF9900"/>
      </a:accent6>
      <a:hlink>
        <a:srgbClr val="00B0F0"/>
      </a:hlink>
      <a:folHlink>
        <a:srgbClr val="FF9900"/>
      </a:folHlink>
    </a:clrScheme>
    <a:fontScheme name="Custom 9">
      <a:majorFont>
        <a:latin typeface="Amazon Ember"/>
        <a:ea typeface=""/>
        <a:cs typeface=""/>
      </a:majorFont>
      <a:minorFont>
        <a:latin typeface="Amazon Embe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lIns="182880" tIns="146304" rIns="182880" bIns="146304" rtlCol="0" anchor="ctr"/>
      <a:lstStyle>
        <a:defPPr algn="ctr">
          <a:defRPr dirty="0" err="1" smtClean="0">
            <a:solidFill>
              <a:schemeClr val="tx1"/>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1"/>
          </a:solidFill>
          <a:tailEnd type="none"/>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WS AI_ML_Deck Template_v06.potx" id="{D78F6550-57CB-48C9-9786-67B2B43BDF17}" vid="{BD582F3C-5A8F-48CE-B324-CE07181830B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Black"/>
        <a:ea typeface=""/>
        <a:cs typeface=""/>
      </a:majorFont>
      <a:minorFont>
        <a:latin typeface="Amazon Embe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Black"/>
        <a:ea typeface=""/>
        <a:cs typeface=""/>
      </a:majorFont>
      <a:minorFont>
        <a:latin typeface="Amazon Embe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C7A710039C34749B380AF800F167940" ma:contentTypeVersion="1" ma:contentTypeDescription="Create a new document." ma:contentTypeScope="" ma:versionID="945f8343fe7a9b38fbf21a801906093d">
  <xsd:schema xmlns:xsd="http://www.w3.org/2001/XMLSchema" xmlns:xs="http://www.w3.org/2001/XMLSchema" xmlns:p="http://schemas.microsoft.com/office/2006/metadata/properties" xmlns:ns2="48f59c7d-3e98-4a0c-845f-b71680f62835" targetNamespace="http://schemas.microsoft.com/office/2006/metadata/properties" ma:root="true" ma:fieldsID="10f52b2a9f30ca6065999db2de5df163" ns2:_="">
    <xsd:import namespace="48f59c7d-3e98-4a0c-845f-b71680f62835"/>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f59c7d-3e98-4a0c-845f-b71680f6283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F732DD3-0828-4D2F-8E70-D7B3AD3C402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f59c7d-3e98-4a0c-845f-b71680f6283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48f59c7d-3e98-4a0c-845f-b71680f62835"/>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reinvent20_Template_16x9_v4a</Template>
  <TotalTime>17796</TotalTime>
  <Words>1992</Words>
  <Application>Microsoft Office PowerPoint</Application>
  <PresentationFormat>Custom</PresentationFormat>
  <Paragraphs>304</Paragraphs>
  <Slides>41</Slides>
  <Notes>28</Notes>
  <HiddenSlides>0</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41</vt:i4>
      </vt:variant>
    </vt:vector>
  </HeadingPairs>
  <TitlesOfParts>
    <vt:vector size="57" baseType="lpstr">
      <vt:lpstr>Calibri</vt:lpstr>
      <vt:lpstr>Amazon Ember</vt:lpstr>
      <vt:lpstr>Arial</vt:lpstr>
      <vt:lpstr>Times New Roman</vt:lpstr>
      <vt:lpstr>Consolas</vt:lpstr>
      <vt:lpstr>AmazonEmberBold</vt:lpstr>
      <vt:lpstr>Amazon Ember Light</vt:lpstr>
      <vt:lpstr>Proxima Nova Extrabold</vt:lpstr>
      <vt:lpstr>Amazon Ember Display</vt:lpstr>
      <vt:lpstr>Lucida Console</vt:lpstr>
      <vt:lpstr>Wingdings</vt:lpstr>
      <vt:lpstr>Amazon Ember Heavy</vt:lpstr>
      <vt:lpstr>Amazon Ember Regular</vt:lpstr>
      <vt:lpstr>4-60358_Summit 2020_Template_Dark</vt:lpstr>
      <vt:lpstr>1_4-60358_Summit 2020_Template_Dark</vt:lpstr>
      <vt:lpstr>1_4-60140_DeckTemplate_AWS AI ML</vt:lpstr>
      <vt:lpstr>AWS Introduction and Amazon Data Analytics Pipeline </vt:lpstr>
      <vt:lpstr>Agenda</vt:lpstr>
      <vt:lpstr>AWS 101</vt:lpstr>
      <vt:lpstr>AWS 101 - Global Infrastructure </vt:lpstr>
      <vt:lpstr>AWS 101</vt:lpstr>
      <vt:lpstr>Amazon Data Analytics Pipeline </vt:lpstr>
      <vt:lpstr>Amazon Data Analytics Pipeline </vt:lpstr>
      <vt:lpstr>Amazon Data Analytics Pipeline </vt:lpstr>
      <vt:lpstr>Kinesis</vt:lpstr>
      <vt:lpstr>Kinesis over view </vt:lpstr>
      <vt:lpstr>Kinesis  Firehose</vt:lpstr>
      <vt:lpstr>Kinesis Firehose</vt:lpstr>
      <vt:lpstr>Kinesis Analytics</vt:lpstr>
      <vt:lpstr>Amazon Data Analytics Pipeline </vt:lpstr>
      <vt:lpstr>SQS – Decouple applications </vt:lpstr>
      <vt:lpstr>AWS SQS – Standard Queue and FIFO</vt:lpstr>
      <vt:lpstr>AWS SQS – SQS Extended Client </vt:lpstr>
      <vt:lpstr>SQS Queues and SNS Notifications – Now Best Friends</vt:lpstr>
      <vt:lpstr>Anatomy of JSON policy </vt:lpstr>
      <vt:lpstr>Streams vs Firehose and Amazon SQS </vt:lpstr>
      <vt:lpstr>Amazon Data Analytics Pipeline </vt:lpstr>
      <vt:lpstr>Simple Storage Service </vt:lpstr>
      <vt:lpstr>S3 Storage Classes</vt:lpstr>
      <vt:lpstr>Simple Storage Service </vt:lpstr>
      <vt:lpstr>Dynamo DB</vt:lpstr>
      <vt:lpstr>Amazon Data Analytics Pipeline </vt:lpstr>
      <vt:lpstr>AWS Lambda - Serverless data processing</vt:lpstr>
      <vt:lpstr>AWS Lambda - Serverless data processing</vt:lpstr>
      <vt:lpstr>AWS Lambda</vt:lpstr>
      <vt:lpstr>Amazon Data Analytics Pipeline </vt:lpstr>
      <vt:lpstr>What is Athena  - Serverless</vt:lpstr>
      <vt:lpstr>Athena  - Use cases </vt:lpstr>
      <vt:lpstr>Data warehouse </vt:lpstr>
      <vt:lpstr>Amazon Redshift - Fully -managed, petabyte -scale data warehouse </vt:lpstr>
      <vt:lpstr>Amazon Redshift - Use cases</vt:lpstr>
      <vt:lpstr>Amazon Kinesis Data Analytics</vt:lpstr>
      <vt:lpstr>Quick Sight</vt:lpstr>
      <vt:lpstr>Quick Sight Data Sources</vt:lpstr>
      <vt:lpstr>SPICE</vt:lpstr>
      <vt:lpstr>Certification Path</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Ruth Nelson</dc:creator>
  <cp:keywords>AWS RE:INVENT</cp:keywords>
  <cp:lastModifiedBy>Dwivedi, Kapil</cp:lastModifiedBy>
  <cp:revision>246</cp:revision>
  <cp:lastPrinted>2019-06-18T21:36:09Z</cp:lastPrinted>
  <dcterms:created xsi:type="dcterms:W3CDTF">2020-12-02T21:05:01Z</dcterms:created>
  <dcterms:modified xsi:type="dcterms:W3CDTF">2022-07-08T07:15:21Z</dcterms:modified>
  <cp:category>AWS RE:INVENT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0x010100A2B0BB5962AB3C45A9A1CE1EC4C4F647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